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3" r:id="rId4"/>
    <p:sldId id="259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7" r:id="rId27"/>
    <p:sldId id="285" r:id="rId28"/>
    <p:sldId id="286" r:id="rId29"/>
    <p:sldId id="271" r:id="rId30"/>
    <p:sldId id="260" r:id="rId31"/>
    <p:sldId id="261" r:id="rId3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65EA74-8E35-AB4A-8E98-516DEB1EB0BE}">
          <p14:sldIdLst>
            <p14:sldId id="256"/>
            <p14:sldId id="257"/>
            <p14:sldId id="263"/>
            <p14:sldId id="259"/>
            <p14:sldId id="262"/>
            <p14:sldId id="264"/>
            <p14:sldId id="265"/>
            <p14:sldId id="266"/>
            <p14:sldId id="267"/>
            <p14:sldId id="268"/>
            <p14:sldId id="269"/>
            <p14:sldId id="270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7"/>
            <p14:sldId id="285"/>
            <p14:sldId id="286"/>
            <p14:sldId id="271"/>
          </p14:sldIdLst>
        </p14:section>
        <p14:section name="Untitled Section" id="{5E19897B-B924-F647-B58A-2587DA3F6260}">
          <p14:sldIdLst>
            <p14:sldId id="260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5C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A0B30D-0CE7-5048-8926-89008F207C0A}" v="148" dt="2024-01-28T10:06:03.5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07" autoAdjust="0"/>
    <p:restoredTop sz="94660"/>
  </p:normalViewPr>
  <p:slideViewPr>
    <p:cSldViewPr snapToGrid="0">
      <p:cViewPr>
        <p:scale>
          <a:sx n="114" d="100"/>
          <a:sy n="114" d="100"/>
        </p:scale>
        <p:origin x="2120" y="1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'Tom' Martens" userId="35ccf0d4-9e71-4d15-bebb-7c78661c64b3" providerId="ADAL" clId="{1CA0B30D-0CE7-5048-8926-89008F207C0A}"/>
    <pc:docChg chg="undo custSel addSld delSld modSld sldOrd modMainMaster addSection modSection">
      <pc:chgData name="Thomas 'Tom' Martens" userId="35ccf0d4-9e71-4d15-bebb-7c78661c64b3" providerId="ADAL" clId="{1CA0B30D-0CE7-5048-8926-89008F207C0A}" dt="2024-01-28T10:18:20.623" v="1711" actId="14100"/>
      <pc:docMkLst>
        <pc:docMk/>
      </pc:docMkLst>
      <pc:sldChg chg="modSp mod">
        <pc:chgData name="Thomas 'Tom' Martens" userId="35ccf0d4-9e71-4d15-bebb-7c78661c64b3" providerId="ADAL" clId="{1CA0B30D-0CE7-5048-8926-89008F207C0A}" dt="2024-01-28T10:06:03.540" v="1696"/>
        <pc:sldMkLst>
          <pc:docMk/>
          <pc:sldMk cId="1828636669" sldId="256"/>
        </pc:sldMkLst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1828636669" sldId="256"/>
            <ac:spMk id="4" creationId="{DAAC5C3B-BA7C-A69D-0543-7D3E71751E8D}"/>
          </ac:spMkLst>
        </pc:spChg>
      </pc:sldChg>
      <pc:sldChg chg="modSp">
        <pc:chgData name="Thomas 'Tom' Martens" userId="35ccf0d4-9e71-4d15-bebb-7c78661c64b3" providerId="ADAL" clId="{1CA0B30D-0CE7-5048-8926-89008F207C0A}" dt="2024-01-28T10:06:03.540" v="1696"/>
        <pc:sldMkLst>
          <pc:docMk/>
          <pc:sldMk cId="1255317812" sldId="257"/>
        </pc:sldMkLst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1255317812" sldId="257"/>
            <ac:spMk id="3" creationId="{3C12523D-184F-77DD-AA19-2EFDC1D43D78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1255317812" sldId="257"/>
            <ac:spMk id="15" creationId="{247450E3-9510-AC0D-A3C9-B5847573083C}"/>
          </ac:spMkLst>
        </pc:spChg>
        <pc:picChg chg="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1255317812" sldId="257"/>
            <ac:picMk id="4" creationId="{3221739F-BB08-EC4A-D679-8EB5C2E8C42C}"/>
          </ac:picMkLst>
        </pc:picChg>
        <pc:picChg chg="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1255317812" sldId="257"/>
            <ac:picMk id="14" creationId="{D591A9F8-80E4-83A2-2530-80356FF32045}"/>
          </ac:picMkLst>
        </pc:picChg>
      </pc:sldChg>
      <pc:sldChg chg="addSp delSp modSp del mod">
        <pc:chgData name="Thomas 'Tom' Martens" userId="35ccf0d4-9e71-4d15-bebb-7c78661c64b3" providerId="ADAL" clId="{1CA0B30D-0CE7-5048-8926-89008F207C0A}" dt="2024-01-28T06:49:18.843" v="57" actId="2696"/>
        <pc:sldMkLst>
          <pc:docMk/>
          <pc:sldMk cId="1708256845" sldId="258"/>
        </pc:sldMkLst>
        <pc:spChg chg="del">
          <ac:chgData name="Thomas 'Tom' Martens" userId="35ccf0d4-9e71-4d15-bebb-7c78661c64b3" providerId="ADAL" clId="{1CA0B30D-0CE7-5048-8926-89008F207C0A}" dt="2024-01-28T06:44:12.909" v="43" actId="478"/>
          <ac:spMkLst>
            <pc:docMk/>
            <pc:sldMk cId="1708256845" sldId="258"/>
            <ac:spMk id="2" creationId="{50B5BB70-5C69-976D-8C5A-48105604BF15}"/>
          </ac:spMkLst>
        </pc:spChg>
        <pc:spChg chg="del">
          <ac:chgData name="Thomas 'Tom' Martens" userId="35ccf0d4-9e71-4d15-bebb-7c78661c64b3" providerId="ADAL" clId="{1CA0B30D-0CE7-5048-8926-89008F207C0A}" dt="2024-01-28T06:44:12.909" v="43" actId="478"/>
          <ac:spMkLst>
            <pc:docMk/>
            <pc:sldMk cId="1708256845" sldId="258"/>
            <ac:spMk id="3" creationId="{3C12523D-184F-77DD-AA19-2EFDC1D43D78}"/>
          </ac:spMkLst>
        </pc:spChg>
        <pc:spChg chg="add del mod">
          <ac:chgData name="Thomas 'Tom' Martens" userId="35ccf0d4-9e71-4d15-bebb-7c78661c64b3" providerId="ADAL" clId="{1CA0B30D-0CE7-5048-8926-89008F207C0A}" dt="2024-01-28T06:44:49.735" v="44" actId="478"/>
          <ac:spMkLst>
            <pc:docMk/>
            <pc:sldMk cId="1708256845" sldId="258"/>
            <ac:spMk id="5" creationId="{2839F175-A3AB-8929-2AC8-0BC190494451}"/>
          </ac:spMkLst>
        </pc:spChg>
        <pc:spChg chg="add mod">
          <ac:chgData name="Thomas 'Tom' Martens" userId="35ccf0d4-9e71-4d15-bebb-7c78661c64b3" providerId="ADAL" clId="{1CA0B30D-0CE7-5048-8926-89008F207C0A}" dt="2024-01-28T06:45:38.603" v="46" actId="27636"/>
          <ac:spMkLst>
            <pc:docMk/>
            <pc:sldMk cId="1708256845" sldId="258"/>
            <ac:spMk id="6" creationId="{C7572FA3-0C89-B2EB-3BE0-189781D9A5B9}"/>
          </ac:spMkLst>
        </pc:spChg>
        <pc:spChg chg="add mod">
          <ac:chgData name="Thomas 'Tom' Martens" userId="35ccf0d4-9e71-4d15-bebb-7c78661c64b3" providerId="ADAL" clId="{1CA0B30D-0CE7-5048-8926-89008F207C0A}" dt="2024-01-28T06:45:38.603" v="46" actId="27636"/>
          <ac:spMkLst>
            <pc:docMk/>
            <pc:sldMk cId="1708256845" sldId="258"/>
            <ac:spMk id="7" creationId="{FBF83200-2E06-8D3C-FB8F-C28BFE87E0F3}"/>
          </ac:spMkLst>
        </pc:spChg>
        <pc:spChg chg="add mod">
          <ac:chgData name="Thomas 'Tom' Martens" userId="35ccf0d4-9e71-4d15-bebb-7c78661c64b3" providerId="ADAL" clId="{1CA0B30D-0CE7-5048-8926-89008F207C0A}" dt="2024-01-28T06:45:38.603" v="46" actId="27636"/>
          <ac:spMkLst>
            <pc:docMk/>
            <pc:sldMk cId="1708256845" sldId="258"/>
            <ac:spMk id="8" creationId="{392A03A4-9C3E-63C7-2239-34C8C4FEF3F7}"/>
          </ac:spMkLst>
        </pc:spChg>
        <pc:spChg chg="add mod">
          <ac:chgData name="Thomas 'Tom' Martens" userId="35ccf0d4-9e71-4d15-bebb-7c78661c64b3" providerId="ADAL" clId="{1CA0B30D-0CE7-5048-8926-89008F207C0A}" dt="2024-01-28T06:45:38.603" v="46" actId="27636"/>
          <ac:spMkLst>
            <pc:docMk/>
            <pc:sldMk cId="1708256845" sldId="258"/>
            <ac:spMk id="12" creationId="{9DFAD932-7758-1D7B-A1EC-76EECB896231}"/>
          </ac:spMkLst>
        </pc:spChg>
        <pc:spChg chg="mod">
          <ac:chgData name="Thomas 'Tom' Martens" userId="35ccf0d4-9e71-4d15-bebb-7c78661c64b3" providerId="ADAL" clId="{1CA0B30D-0CE7-5048-8926-89008F207C0A}" dt="2024-01-28T06:45:38.519" v="45"/>
          <ac:spMkLst>
            <pc:docMk/>
            <pc:sldMk cId="1708256845" sldId="258"/>
            <ac:spMk id="14" creationId="{B3B8EC63-23D0-81C1-266D-E46B156CAC1C}"/>
          </ac:spMkLst>
        </pc:spChg>
        <pc:spChg chg="mod">
          <ac:chgData name="Thomas 'Tom' Martens" userId="35ccf0d4-9e71-4d15-bebb-7c78661c64b3" providerId="ADAL" clId="{1CA0B30D-0CE7-5048-8926-89008F207C0A}" dt="2024-01-28T06:45:38.519" v="45"/>
          <ac:spMkLst>
            <pc:docMk/>
            <pc:sldMk cId="1708256845" sldId="258"/>
            <ac:spMk id="15" creationId="{3C15FE18-C6B3-B198-3BB7-24B329FD28F7}"/>
          </ac:spMkLst>
        </pc:spChg>
        <pc:spChg chg="mod">
          <ac:chgData name="Thomas 'Tom' Martens" userId="35ccf0d4-9e71-4d15-bebb-7c78661c64b3" providerId="ADAL" clId="{1CA0B30D-0CE7-5048-8926-89008F207C0A}" dt="2024-01-28T06:45:38.519" v="45"/>
          <ac:spMkLst>
            <pc:docMk/>
            <pc:sldMk cId="1708256845" sldId="258"/>
            <ac:spMk id="17" creationId="{89587353-1920-38D5-FEA6-4D943E4AF2EF}"/>
          </ac:spMkLst>
        </pc:spChg>
        <pc:spChg chg="mod">
          <ac:chgData name="Thomas 'Tom' Martens" userId="35ccf0d4-9e71-4d15-bebb-7c78661c64b3" providerId="ADAL" clId="{1CA0B30D-0CE7-5048-8926-89008F207C0A}" dt="2024-01-28T06:45:38.519" v="45"/>
          <ac:spMkLst>
            <pc:docMk/>
            <pc:sldMk cId="1708256845" sldId="258"/>
            <ac:spMk id="19" creationId="{013FD762-36C5-C28E-3166-D85D94F219A7}"/>
          </ac:spMkLst>
        </pc:spChg>
        <pc:spChg chg="mod">
          <ac:chgData name="Thomas 'Tom' Martens" userId="35ccf0d4-9e71-4d15-bebb-7c78661c64b3" providerId="ADAL" clId="{1CA0B30D-0CE7-5048-8926-89008F207C0A}" dt="2024-01-28T06:45:38.519" v="45"/>
          <ac:spMkLst>
            <pc:docMk/>
            <pc:sldMk cId="1708256845" sldId="258"/>
            <ac:spMk id="20" creationId="{429B4372-280C-7B24-A830-69343965E39D}"/>
          </ac:spMkLst>
        </pc:spChg>
        <pc:spChg chg="mod">
          <ac:chgData name="Thomas 'Tom' Martens" userId="35ccf0d4-9e71-4d15-bebb-7c78661c64b3" providerId="ADAL" clId="{1CA0B30D-0CE7-5048-8926-89008F207C0A}" dt="2024-01-28T06:45:38.519" v="45"/>
          <ac:spMkLst>
            <pc:docMk/>
            <pc:sldMk cId="1708256845" sldId="258"/>
            <ac:spMk id="21" creationId="{3E1BF0C4-C606-A6D2-0661-AA7C7E872523}"/>
          </ac:spMkLst>
        </pc:spChg>
        <pc:spChg chg="add mod">
          <ac:chgData name="Thomas 'Tom' Martens" userId="35ccf0d4-9e71-4d15-bebb-7c78661c64b3" providerId="ADAL" clId="{1CA0B30D-0CE7-5048-8926-89008F207C0A}" dt="2024-01-28T06:45:38.603" v="46" actId="27636"/>
          <ac:spMkLst>
            <pc:docMk/>
            <pc:sldMk cId="1708256845" sldId="258"/>
            <ac:spMk id="22" creationId="{3B7FACD2-7994-0959-8147-3B23AFFF3232}"/>
          </ac:spMkLst>
        </pc:spChg>
        <pc:grpChg chg="add mod">
          <ac:chgData name="Thomas 'Tom' Martens" userId="35ccf0d4-9e71-4d15-bebb-7c78661c64b3" providerId="ADAL" clId="{1CA0B30D-0CE7-5048-8926-89008F207C0A}" dt="2024-01-28T06:45:38.603" v="46" actId="27636"/>
          <ac:grpSpMkLst>
            <pc:docMk/>
            <pc:sldMk cId="1708256845" sldId="258"/>
            <ac:grpSpMk id="13" creationId="{8E974322-81E0-DAA5-F0E0-6AB9373418BA}"/>
          </ac:grpSpMkLst>
        </pc:grpChg>
        <pc:grpChg chg="add mod">
          <ac:chgData name="Thomas 'Tom' Martens" userId="35ccf0d4-9e71-4d15-bebb-7c78661c64b3" providerId="ADAL" clId="{1CA0B30D-0CE7-5048-8926-89008F207C0A}" dt="2024-01-28T06:45:38.603" v="46" actId="27636"/>
          <ac:grpSpMkLst>
            <pc:docMk/>
            <pc:sldMk cId="1708256845" sldId="258"/>
            <ac:grpSpMk id="16" creationId="{90CB12FD-924E-18F2-654F-774FCD4193AC}"/>
          </ac:grpSpMkLst>
        </pc:grpChg>
        <pc:grpChg chg="mod">
          <ac:chgData name="Thomas 'Tom' Martens" userId="35ccf0d4-9e71-4d15-bebb-7c78661c64b3" providerId="ADAL" clId="{1CA0B30D-0CE7-5048-8926-89008F207C0A}" dt="2024-01-28T06:45:38.519" v="45"/>
          <ac:grpSpMkLst>
            <pc:docMk/>
            <pc:sldMk cId="1708256845" sldId="258"/>
            <ac:grpSpMk id="18" creationId="{8E5F9DB3-B134-FD0D-8DB6-413107CC2161}"/>
          </ac:grpSpMkLst>
        </pc:grpChg>
        <pc:picChg chg="add mod">
          <ac:chgData name="Thomas 'Tom' Martens" userId="35ccf0d4-9e71-4d15-bebb-7c78661c64b3" providerId="ADAL" clId="{1CA0B30D-0CE7-5048-8926-89008F207C0A}" dt="2024-01-28T06:45:38.603" v="46" actId="27636"/>
          <ac:picMkLst>
            <pc:docMk/>
            <pc:sldMk cId="1708256845" sldId="258"/>
            <ac:picMk id="9" creationId="{D7EBB9B4-1921-1619-023C-879ACF261F7C}"/>
          </ac:picMkLst>
        </pc:picChg>
        <pc:picChg chg="add mod">
          <ac:chgData name="Thomas 'Tom' Martens" userId="35ccf0d4-9e71-4d15-bebb-7c78661c64b3" providerId="ADAL" clId="{1CA0B30D-0CE7-5048-8926-89008F207C0A}" dt="2024-01-28T06:45:38.603" v="46" actId="27636"/>
          <ac:picMkLst>
            <pc:docMk/>
            <pc:sldMk cId="1708256845" sldId="258"/>
            <ac:picMk id="10" creationId="{9E2B526C-A95D-C47E-2A12-1248D4913107}"/>
          </ac:picMkLst>
        </pc:picChg>
        <pc:picChg chg="add mod">
          <ac:chgData name="Thomas 'Tom' Martens" userId="35ccf0d4-9e71-4d15-bebb-7c78661c64b3" providerId="ADAL" clId="{1CA0B30D-0CE7-5048-8926-89008F207C0A}" dt="2024-01-28T06:45:38.603" v="46" actId="27636"/>
          <ac:picMkLst>
            <pc:docMk/>
            <pc:sldMk cId="1708256845" sldId="258"/>
            <ac:picMk id="11" creationId="{63FBB03F-4D7B-55C7-9F55-F66D450DD139}"/>
          </ac:picMkLst>
        </pc:picChg>
      </pc:sldChg>
      <pc:sldChg chg="addSp delSp modSp mod ord">
        <pc:chgData name="Thomas 'Tom' Martens" userId="35ccf0d4-9e71-4d15-bebb-7c78661c64b3" providerId="ADAL" clId="{1CA0B30D-0CE7-5048-8926-89008F207C0A}" dt="2024-01-28T10:06:03.540" v="1696"/>
        <pc:sldMkLst>
          <pc:docMk/>
          <pc:sldMk cId="953650063" sldId="259"/>
        </pc:sldMkLst>
        <pc:spChg chg="del">
          <ac:chgData name="Thomas 'Tom' Martens" userId="35ccf0d4-9e71-4d15-bebb-7c78661c64b3" providerId="ADAL" clId="{1CA0B30D-0CE7-5048-8926-89008F207C0A}" dt="2024-01-28T06:47:26.073" v="50" actId="478"/>
          <ac:spMkLst>
            <pc:docMk/>
            <pc:sldMk cId="953650063" sldId="259"/>
            <ac:spMk id="2" creationId="{50B5BB70-5C69-976D-8C5A-48105604BF15}"/>
          </ac:spMkLst>
        </pc:spChg>
        <pc:spChg chg="del">
          <ac:chgData name="Thomas 'Tom' Martens" userId="35ccf0d4-9e71-4d15-bebb-7c78661c64b3" providerId="ADAL" clId="{1CA0B30D-0CE7-5048-8926-89008F207C0A}" dt="2024-01-28T06:47:21.718" v="49" actId="478"/>
          <ac:spMkLst>
            <pc:docMk/>
            <pc:sldMk cId="953650063" sldId="259"/>
            <ac:spMk id="3" creationId="{3C12523D-184F-77DD-AA19-2EFDC1D43D78}"/>
          </ac:spMkLst>
        </pc:spChg>
        <pc:spChg chg="add del mod">
          <ac:chgData name="Thomas 'Tom' Martens" userId="35ccf0d4-9e71-4d15-bebb-7c78661c64b3" providerId="ADAL" clId="{1CA0B30D-0CE7-5048-8926-89008F207C0A}" dt="2024-01-28T06:47:32.954" v="51" actId="478"/>
          <ac:spMkLst>
            <pc:docMk/>
            <pc:sldMk cId="953650063" sldId="259"/>
            <ac:spMk id="5" creationId="{531150AD-8731-BE04-77C2-CE689B5FE06E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953650063" sldId="259"/>
            <ac:spMk id="6" creationId="{64BB0659-DFFA-1563-18C2-2BF172BC27D0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953650063" sldId="259"/>
            <ac:spMk id="7" creationId="{5C1C768E-3BD9-6CDA-DB4E-821D1F3AFB8B}"/>
          </ac:spMkLst>
        </pc:spChg>
      </pc:sldChg>
      <pc:sldChg chg="modSp">
        <pc:chgData name="Thomas 'Tom' Martens" userId="35ccf0d4-9e71-4d15-bebb-7c78661c64b3" providerId="ADAL" clId="{1CA0B30D-0CE7-5048-8926-89008F207C0A}" dt="2024-01-28T10:06:03.540" v="1696"/>
        <pc:sldMkLst>
          <pc:docMk/>
          <pc:sldMk cId="12489801" sldId="260"/>
        </pc:sldMkLst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12489801" sldId="260"/>
            <ac:spMk id="2" creationId="{50B5BB70-5C69-976D-8C5A-48105604BF15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12489801" sldId="260"/>
            <ac:spMk id="3" creationId="{3C12523D-184F-77DD-AA19-2EFDC1D43D78}"/>
          </ac:spMkLst>
        </pc:spChg>
      </pc:sldChg>
      <pc:sldChg chg="addSp modSp mod">
        <pc:chgData name="Thomas 'Tom' Martens" userId="35ccf0d4-9e71-4d15-bebb-7c78661c64b3" providerId="ADAL" clId="{1CA0B30D-0CE7-5048-8926-89008F207C0A}" dt="2024-01-28T10:06:03.540" v="1696"/>
        <pc:sldMkLst>
          <pc:docMk/>
          <pc:sldMk cId="3724729301" sldId="261"/>
        </pc:sldMkLst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3724729301" sldId="261"/>
            <ac:spMk id="2" creationId="{50B5BB70-5C69-976D-8C5A-48105604BF15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3724729301" sldId="261"/>
            <ac:spMk id="3" creationId="{3C12523D-184F-77DD-AA19-2EFDC1D43D78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3724729301" sldId="261"/>
            <ac:spMk id="4" creationId="{7A211A23-6071-AD4B-DAAC-44271145A76E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3724729301" sldId="261"/>
            <ac:spMk id="6" creationId="{DECC0DED-A414-322B-6E7B-406E8B3A7557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3724729301" sldId="261"/>
            <ac:spMk id="7" creationId="{1BE8AD88-623C-BAED-1DB7-60852CB2D4D4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3724729301" sldId="261"/>
            <ac:spMk id="9" creationId="{9C9C4F14-851D-F879-2137-6E41C56527A1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3724729301" sldId="261"/>
            <ac:spMk id="11" creationId="{1F27669E-B53F-6DE7-F3A7-AB13E56807F2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3724729301" sldId="261"/>
            <ac:spMk id="12" creationId="{B3DD95CF-214C-28CC-5F31-3E4BBDC35172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3724729301" sldId="261"/>
            <ac:spMk id="13" creationId="{349E0254-F405-07A8-4825-B9C8990A1817}"/>
          </ac:spMkLst>
        </pc:spChg>
        <pc:grpChg chg="add mod">
          <ac:chgData name="Thomas 'Tom' Martens" userId="35ccf0d4-9e71-4d15-bebb-7c78661c64b3" providerId="ADAL" clId="{1CA0B30D-0CE7-5048-8926-89008F207C0A}" dt="2024-01-28T10:06:03.540" v="1696"/>
          <ac:grpSpMkLst>
            <pc:docMk/>
            <pc:sldMk cId="3724729301" sldId="261"/>
            <ac:grpSpMk id="5" creationId="{3CBA11BF-8ED3-4C02-4A9B-55BB46BC2F76}"/>
          </ac:grpSpMkLst>
        </pc:grpChg>
        <pc:grpChg chg="add mod">
          <ac:chgData name="Thomas 'Tom' Martens" userId="35ccf0d4-9e71-4d15-bebb-7c78661c64b3" providerId="ADAL" clId="{1CA0B30D-0CE7-5048-8926-89008F207C0A}" dt="2024-01-28T10:06:03.540" v="1696"/>
          <ac:grpSpMkLst>
            <pc:docMk/>
            <pc:sldMk cId="3724729301" sldId="261"/>
            <ac:grpSpMk id="8" creationId="{80AD0CA3-37A6-6AA8-28E8-F0DE6E3334A9}"/>
          </ac:grpSpMkLst>
        </pc:grpChg>
        <pc:grpChg chg="mod">
          <ac:chgData name="Thomas 'Tom' Martens" userId="35ccf0d4-9e71-4d15-bebb-7c78661c64b3" providerId="ADAL" clId="{1CA0B30D-0CE7-5048-8926-89008F207C0A}" dt="2024-01-28T10:06:03.540" v="1696"/>
          <ac:grpSpMkLst>
            <pc:docMk/>
            <pc:sldMk cId="3724729301" sldId="261"/>
            <ac:grpSpMk id="10" creationId="{E86DB698-74FF-16A6-D963-371A522011E8}"/>
          </ac:grpSpMkLst>
        </pc:grpChg>
      </pc:sldChg>
      <pc:sldChg chg="addSp delSp modSp add mod modClrScheme chgLayout">
        <pc:chgData name="Thomas 'Tom' Martens" userId="35ccf0d4-9e71-4d15-bebb-7c78661c64b3" providerId="ADAL" clId="{1CA0B30D-0CE7-5048-8926-89008F207C0A}" dt="2024-01-28T10:06:03.540" v="1696"/>
        <pc:sldMkLst>
          <pc:docMk/>
          <pc:sldMk cId="1739944585" sldId="262"/>
        </pc:sldMkLst>
        <pc:spChg chg="mod ord">
          <ac:chgData name="Thomas 'Tom' Martens" userId="35ccf0d4-9e71-4d15-bebb-7c78661c64b3" providerId="ADAL" clId="{1CA0B30D-0CE7-5048-8926-89008F207C0A}" dt="2024-01-28T10:06:03.540" v="1696"/>
          <ac:spMkLst>
            <pc:docMk/>
            <pc:sldMk cId="1739944585" sldId="262"/>
            <ac:spMk id="2" creationId="{7C7F7526-0AB9-1296-C97B-D2849D45FABB}"/>
          </ac:spMkLst>
        </pc:spChg>
        <pc:spChg chg="del mod ord">
          <ac:chgData name="Thomas 'Tom' Martens" userId="35ccf0d4-9e71-4d15-bebb-7c78661c64b3" providerId="ADAL" clId="{1CA0B30D-0CE7-5048-8926-89008F207C0A}" dt="2024-01-28T06:56:22.393" v="72" actId="700"/>
          <ac:spMkLst>
            <pc:docMk/>
            <pc:sldMk cId="1739944585" sldId="262"/>
            <ac:spMk id="3" creationId="{2F120F77-6013-277E-2094-12E057D226FC}"/>
          </ac:spMkLst>
        </pc:spChg>
        <pc:spChg chg="add mod ord">
          <ac:chgData name="Thomas 'Tom' Martens" userId="35ccf0d4-9e71-4d15-bebb-7c78661c64b3" providerId="ADAL" clId="{1CA0B30D-0CE7-5048-8926-89008F207C0A}" dt="2024-01-28T10:06:03.540" v="1696"/>
          <ac:spMkLst>
            <pc:docMk/>
            <pc:sldMk cId="1739944585" sldId="262"/>
            <ac:spMk id="4" creationId="{78C05F5B-04E2-12A0-38D1-579EF2ADD770}"/>
          </ac:spMkLst>
        </pc:spChg>
      </pc:sldChg>
      <pc:sldChg chg="modSp add ord">
        <pc:chgData name="Thomas 'Tom' Martens" userId="35ccf0d4-9e71-4d15-bebb-7c78661c64b3" providerId="ADAL" clId="{1CA0B30D-0CE7-5048-8926-89008F207C0A}" dt="2024-01-28T10:06:03.540" v="1696"/>
        <pc:sldMkLst>
          <pc:docMk/>
          <pc:sldMk cId="919320692" sldId="263"/>
        </pc:sldMkLst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919320692" sldId="263"/>
            <ac:spMk id="6" creationId="{2E060B39-09BC-F4E4-92C7-7C288FD8A8F6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919320692" sldId="263"/>
            <ac:spMk id="7" creationId="{3959515F-36D1-FF19-D996-828928E6F211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919320692" sldId="263"/>
            <ac:spMk id="8" creationId="{7B08916B-4F7D-91CF-4B59-1E69D132DF02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919320692" sldId="263"/>
            <ac:spMk id="12" creationId="{BB999E7C-7D52-A0CC-FB10-6CAF207F8F2E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919320692" sldId="263"/>
            <ac:spMk id="14" creationId="{137998E7-C6D6-DFD5-08DF-79DC4B35FCD2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919320692" sldId="263"/>
            <ac:spMk id="15" creationId="{6FEF8C9A-1FFC-63FC-9F38-006912114F1B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919320692" sldId="263"/>
            <ac:spMk id="17" creationId="{F1EF3DB8-96C5-5150-BEEE-48ADC033DF4B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919320692" sldId="263"/>
            <ac:spMk id="19" creationId="{C3EEA006-508E-1ED5-F22D-7EA3C923387D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919320692" sldId="263"/>
            <ac:spMk id="20" creationId="{F1A1831C-8952-9483-CA56-8992006ABF90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919320692" sldId="263"/>
            <ac:spMk id="21" creationId="{BD2A7873-A428-1D1A-B0F4-AA60096DA148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919320692" sldId="263"/>
            <ac:spMk id="22" creationId="{5EA53DDA-B0F2-D797-CC40-5CF5699917EF}"/>
          </ac:spMkLst>
        </pc:spChg>
        <pc:grpChg chg="mod">
          <ac:chgData name="Thomas 'Tom' Martens" userId="35ccf0d4-9e71-4d15-bebb-7c78661c64b3" providerId="ADAL" clId="{1CA0B30D-0CE7-5048-8926-89008F207C0A}" dt="2024-01-28T10:06:03.540" v="1696"/>
          <ac:grpSpMkLst>
            <pc:docMk/>
            <pc:sldMk cId="919320692" sldId="263"/>
            <ac:grpSpMk id="13" creationId="{479ADF79-C146-E9B5-EB93-4C20C36770FC}"/>
          </ac:grpSpMkLst>
        </pc:grpChg>
        <pc:grpChg chg="mod">
          <ac:chgData name="Thomas 'Tom' Martens" userId="35ccf0d4-9e71-4d15-bebb-7c78661c64b3" providerId="ADAL" clId="{1CA0B30D-0CE7-5048-8926-89008F207C0A}" dt="2024-01-28T10:06:03.540" v="1696"/>
          <ac:grpSpMkLst>
            <pc:docMk/>
            <pc:sldMk cId="919320692" sldId="263"/>
            <ac:grpSpMk id="16" creationId="{A0586716-19FC-813E-1BC9-ACDEEA18AC0F}"/>
          </ac:grpSpMkLst>
        </pc:grpChg>
        <pc:grpChg chg="mod">
          <ac:chgData name="Thomas 'Tom' Martens" userId="35ccf0d4-9e71-4d15-bebb-7c78661c64b3" providerId="ADAL" clId="{1CA0B30D-0CE7-5048-8926-89008F207C0A}" dt="2024-01-28T10:06:03.540" v="1696"/>
          <ac:grpSpMkLst>
            <pc:docMk/>
            <pc:sldMk cId="919320692" sldId="263"/>
            <ac:grpSpMk id="18" creationId="{15E8B6DB-69ED-D0CB-BEE8-C8FD19B5E8E6}"/>
          </ac:grpSpMkLst>
        </pc:grpChg>
        <pc:picChg chg="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919320692" sldId="263"/>
            <ac:picMk id="9" creationId="{C4FB7E3B-98BC-439E-2304-AA1102A3821C}"/>
          </ac:picMkLst>
        </pc:picChg>
        <pc:picChg chg="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919320692" sldId="263"/>
            <ac:picMk id="10" creationId="{06BE1C0E-EA8A-7DEB-829A-9D7A7A41AFB9}"/>
          </ac:picMkLst>
        </pc:picChg>
        <pc:picChg chg="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919320692" sldId="263"/>
            <ac:picMk id="11" creationId="{E4D464D2-9563-5657-E171-EADDA98D1776}"/>
          </ac:picMkLst>
        </pc:picChg>
      </pc:sldChg>
      <pc:sldChg chg="addSp delSp modSp add mod modClrScheme modAnim chgLayout">
        <pc:chgData name="Thomas 'Tom' Martens" userId="35ccf0d4-9e71-4d15-bebb-7c78661c64b3" providerId="ADAL" clId="{1CA0B30D-0CE7-5048-8926-89008F207C0A}" dt="2024-01-28T10:06:03.540" v="1696"/>
        <pc:sldMkLst>
          <pc:docMk/>
          <pc:sldMk cId="339702067" sldId="264"/>
        </pc:sldMkLst>
        <pc:spChg chg="mod ord">
          <ac:chgData name="Thomas 'Tom' Martens" userId="35ccf0d4-9e71-4d15-bebb-7c78661c64b3" providerId="ADAL" clId="{1CA0B30D-0CE7-5048-8926-89008F207C0A}" dt="2024-01-28T10:06:03.540" v="1696"/>
          <ac:spMkLst>
            <pc:docMk/>
            <pc:sldMk cId="339702067" sldId="264"/>
            <ac:spMk id="2" creationId="{F28D06AA-8B91-393B-A858-A6466656C957}"/>
          </ac:spMkLst>
        </pc:spChg>
        <pc:spChg chg="add del mod ord">
          <ac:chgData name="Thomas 'Tom' Martens" userId="35ccf0d4-9e71-4d15-bebb-7c78661c64b3" providerId="ADAL" clId="{1CA0B30D-0CE7-5048-8926-89008F207C0A}" dt="2024-01-28T06:58:17.876" v="112" actId="478"/>
          <ac:spMkLst>
            <pc:docMk/>
            <pc:sldMk cId="339702067" sldId="264"/>
            <ac:spMk id="3" creationId="{298E3276-FB65-E1D1-E9C5-6259E31BF0AA}"/>
          </ac:spMkLst>
        </pc:spChg>
        <pc:spChg chg="del mod ord">
          <ac:chgData name="Thomas 'Tom' Martens" userId="35ccf0d4-9e71-4d15-bebb-7c78661c64b3" providerId="ADAL" clId="{1CA0B30D-0CE7-5048-8926-89008F207C0A}" dt="2024-01-28T06:57:46.847" v="110" actId="700"/>
          <ac:spMkLst>
            <pc:docMk/>
            <pc:sldMk cId="339702067" sldId="264"/>
            <ac:spMk id="4" creationId="{C0169A08-0320-7D2A-5169-3C2675593C88}"/>
          </ac:spMkLst>
        </pc:sp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339702067" sldId="264"/>
            <ac:picMk id="5" creationId="{35A6D80B-A12F-2793-6103-659436F29850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339702067" sldId="264"/>
            <ac:picMk id="6" creationId="{8C18EB26-BA88-494C-3A9F-B3899D1A65C2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339702067" sldId="264"/>
            <ac:picMk id="7" creationId="{DF1F4F04-FE8F-B2F6-FD94-541A1EB73380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339702067" sldId="264"/>
            <ac:picMk id="8" creationId="{9CED30BE-A79D-8457-3FF2-7659DDFB92BA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339702067" sldId="264"/>
            <ac:picMk id="9" creationId="{B3DBDC75-DD6D-5ECD-8587-91F54A7FA481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339702067" sldId="264"/>
            <ac:picMk id="10" creationId="{249756DC-DF5A-3DBA-B56F-80836226F289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339702067" sldId="264"/>
            <ac:picMk id="11" creationId="{4F6FCE7C-1883-F1E0-6F8A-EB25743600A4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339702067" sldId="264"/>
            <ac:picMk id="12" creationId="{0DC85CBF-45B8-24B0-D0EF-32C03DA46948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339702067" sldId="264"/>
            <ac:picMk id="13" creationId="{337526AF-248B-008C-BAB0-553234E5CA75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339702067" sldId="264"/>
            <ac:picMk id="14" creationId="{862BB88D-185C-0203-9631-D07A20FDD6F0}"/>
          </ac:picMkLst>
        </pc:picChg>
      </pc:sldChg>
      <pc:sldChg chg="modSp add mod ord">
        <pc:chgData name="Thomas 'Tom' Martens" userId="35ccf0d4-9e71-4d15-bebb-7c78661c64b3" providerId="ADAL" clId="{1CA0B30D-0CE7-5048-8926-89008F207C0A}" dt="2024-01-28T10:06:03.540" v="1696"/>
        <pc:sldMkLst>
          <pc:docMk/>
          <pc:sldMk cId="592353433" sldId="265"/>
        </pc:sldMkLst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592353433" sldId="265"/>
            <ac:spMk id="2" creationId="{8A3F2C53-53AE-7359-1E51-E68C0FE70C98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592353433" sldId="265"/>
            <ac:spMk id="4" creationId="{BC296AF6-FD95-01C0-95ED-0DC78D668C95}"/>
          </ac:spMkLst>
        </pc:spChg>
      </pc:sldChg>
      <pc:sldChg chg="addSp delSp modSp add mod ord delAnim">
        <pc:chgData name="Thomas 'Tom' Martens" userId="35ccf0d4-9e71-4d15-bebb-7c78661c64b3" providerId="ADAL" clId="{1CA0B30D-0CE7-5048-8926-89008F207C0A}" dt="2024-01-28T10:18:20.623" v="1711" actId="14100"/>
        <pc:sldMkLst>
          <pc:docMk/>
          <pc:sldMk cId="5332150" sldId="266"/>
        </pc:sldMkLst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5332150" sldId="266"/>
            <ac:spMk id="2" creationId="{7F3D6B1C-E1AC-95CF-32C5-0521386D5F63}"/>
          </ac:spMkLst>
        </pc:spChg>
        <pc:spChg chg="mod">
          <ac:chgData name="Thomas 'Tom' Martens" userId="35ccf0d4-9e71-4d15-bebb-7c78661c64b3" providerId="ADAL" clId="{1CA0B30D-0CE7-5048-8926-89008F207C0A}" dt="2024-01-28T10:18:20.623" v="1711" actId="14100"/>
          <ac:spMkLst>
            <pc:docMk/>
            <pc:sldMk cId="5332150" sldId="266"/>
            <ac:spMk id="4" creationId="{C0D69C2A-2972-DD0B-4DD4-5BF3071142AB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5332150" sldId="266"/>
            <ac:spMk id="15" creationId="{0536FCF1-3629-03F8-75EF-81E6E96876DC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5332150" sldId="266"/>
            <ac:spMk id="16" creationId="{6E4AF40C-AE7A-2B54-31F3-FB128917A557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5332150" sldId="266"/>
            <ac:spMk id="17" creationId="{2E5665B6-C8C7-5F54-A2FF-F1AD173ED7E1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5332150" sldId="266"/>
            <ac:spMk id="21" creationId="{F34E9BDD-78E6-B631-F918-94D9FBFDFC2D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5332150" sldId="266"/>
            <ac:spMk id="22" creationId="{0B8FCB49-182C-503E-B4A3-A6B58695A90B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5332150" sldId="266"/>
            <ac:spMk id="23" creationId="{FADCCAFA-960D-D62E-C590-3B44AC42796D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5332150" sldId="266"/>
            <ac:spMk id="24" creationId="{5BD26AB1-9B85-DAF4-739C-377806DD3BF9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5332150" sldId="266"/>
            <ac:spMk id="25" creationId="{D6646178-99FE-C509-AEC4-28DE2B648AAF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5332150" sldId="266"/>
            <ac:spMk id="26" creationId="{54E8ADA3-D946-229E-E332-A8B1A9CBC01E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5332150" sldId="266"/>
            <ac:spMk id="27" creationId="{4D6F8201-9D67-F3F0-31BC-C9DDE4855D64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5332150" sldId="266"/>
            <ac:spMk id="28" creationId="{9EC1915F-93E1-DD15-535B-D89A38BA09E8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5332150" sldId="266"/>
            <ac:spMk id="29" creationId="{03D2D260-2E1A-571F-65FE-132C11F4527A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5332150" sldId="266"/>
            <ac:spMk id="35" creationId="{348A9586-8656-E31C-2691-D6DA374AC960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5332150" sldId="266"/>
            <ac:spMk id="36" creationId="{E8ADF057-9E30-70D0-A4BE-F666E329397C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5332150" sldId="266"/>
            <ac:spMk id="37" creationId="{A7A4D86B-180B-A3C7-6918-BEC993215175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5332150" sldId="266"/>
            <ac:spMk id="38" creationId="{B06ABDBD-E30F-94FE-BA64-E7427172D191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5332150" sldId="266"/>
            <ac:spMk id="39" creationId="{29FE4024-7AC1-D671-C65C-6A8320229486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5332150" sldId="266"/>
            <ac:spMk id="41" creationId="{0430B729-DA05-BE1D-DE20-51DB98CC1C50}"/>
          </ac:spMkLst>
        </pc:spChg>
        <pc:spChg chg="add mod">
          <ac:chgData name="Thomas 'Tom' Martens" userId="35ccf0d4-9e71-4d15-bebb-7c78661c64b3" providerId="ADAL" clId="{1CA0B30D-0CE7-5048-8926-89008F207C0A}" dt="2024-01-28T10:18:13.337" v="1710" actId="20577"/>
          <ac:spMkLst>
            <pc:docMk/>
            <pc:sldMk cId="5332150" sldId="266"/>
            <ac:spMk id="42" creationId="{E16E07FD-FEE4-CC5F-D9A5-CC80CC6E2D08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5332150" sldId="266"/>
            <ac:spMk id="44" creationId="{ABB1A3E9-6DC6-3737-282A-D965ECF5BD08}"/>
          </ac:spMkLst>
        </pc:spChg>
        <pc:grpChg chg="add mod">
          <ac:chgData name="Thomas 'Tom' Martens" userId="35ccf0d4-9e71-4d15-bebb-7c78661c64b3" providerId="ADAL" clId="{1CA0B30D-0CE7-5048-8926-89008F207C0A}" dt="2024-01-28T10:06:03.540" v="1696"/>
          <ac:grpSpMkLst>
            <pc:docMk/>
            <pc:sldMk cId="5332150" sldId="266"/>
            <ac:grpSpMk id="3" creationId="{92DF406C-3CB0-882A-D3B2-43CEFFC64952}"/>
          </ac:grpSpMkLst>
        </pc:grpChg>
        <pc:picChg chg="del">
          <ac:chgData name="Thomas 'Tom' Martens" userId="35ccf0d4-9e71-4d15-bebb-7c78661c64b3" providerId="ADAL" clId="{1CA0B30D-0CE7-5048-8926-89008F207C0A}" dt="2024-01-28T07:00:36.255" v="164" actId="478"/>
          <ac:picMkLst>
            <pc:docMk/>
            <pc:sldMk cId="5332150" sldId="266"/>
            <ac:picMk id="5" creationId="{A9265A85-2522-2AA0-251F-CC2929538896}"/>
          </ac:picMkLst>
        </pc:picChg>
        <pc:picChg chg="del">
          <ac:chgData name="Thomas 'Tom' Martens" userId="35ccf0d4-9e71-4d15-bebb-7c78661c64b3" providerId="ADAL" clId="{1CA0B30D-0CE7-5048-8926-89008F207C0A}" dt="2024-01-28T07:00:36.255" v="164" actId="478"/>
          <ac:picMkLst>
            <pc:docMk/>
            <pc:sldMk cId="5332150" sldId="266"/>
            <ac:picMk id="6" creationId="{EE802B8B-952A-375E-3BC1-1FF11E10045B}"/>
          </ac:picMkLst>
        </pc:picChg>
        <pc:picChg chg="del">
          <ac:chgData name="Thomas 'Tom' Martens" userId="35ccf0d4-9e71-4d15-bebb-7c78661c64b3" providerId="ADAL" clId="{1CA0B30D-0CE7-5048-8926-89008F207C0A}" dt="2024-01-28T07:00:36.255" v="164" actId="478"/>
          <ac:picMkLst>
            <pc:docMk/>
            <pc:sldMk cId="5332150" sldId="266"/>
            <ac:picMk id="7" creationId="{73BB09A3-7449-953E-B426-F07D421543A1}"/>
          </ac:picMkLst>
        </pc:picChg>
        <pc:picChg chg="del">
          <ac:chgData name="Thomas 'Tom' Martens" userId="35ccf0d4-9e71-4d15-bebb-7c78661c64b3" providerId="ADAL" clId="{1CA0B30D-0CE7-5048-8926-89008F207C0A}" dt="2024-01-28T07:00:36.255" v="164" actId="478"/>
          <ac:picMkLst>
            <pc:docMk/>
            <pc:sldMk cId="5332150" sldId="266"/>
            <ac:picMk id="8" creationId="{A3B26D06-54A4-8DA9-5443-2FDA43CA709B}"/>
          </ac:picMkLst>
        </pc:picChg>
        <pc:picChg chg="del">
          <ac:chgData name="Thomas 'Tom' Martens" userId="35ccf0d4-9e71-4d15-bebb-7c78661c64b3" providerId="ADAL" clId="{1CA0B30D-0CE7-5048-8926-89008F207C0A}" dt="2024-01-28T07:00:36.255" v="164" actId="478"/>
          <ac:picMkLst>
            <pc:docMk/>
            <pc:sldMk cId="5332150" sldId="266"/>
            <ac:picMk id="9" creationId="{BC6F6A84-7DEA-66A3-6300-A47680DB9F3A}"/>
          </ac:picMkLst>
        </pc:picChg>
        <pc:picChg chg="del">
          <ac:chgData name="Thomas 'Tom' Martens" userId="35ccf0d4-9e71-4d15-bebb-7c78661c64b3" providerId="ADAL" clId="{1CA0B30D-0CE7-5048-8926-89008F207C0A}" dt="2024-01-28T07:00:36.255" v="164" actId="478"/>
          <ac:picMkLst>
            <pc:docMk/>
            <pc:sldMk cId="5332150" sldId="266"/>
            <ac:picMk id="10" creationId="{D83EEAA6-5FBA-9E2D-575E-0AA855FF6471}"/>
          </ac:picMkLst>
        </pc:picChg>
        <pc:picChg chg="del">
          <ac:chgData name="Thomas 'Tom' Martens" userId="35ccf0d4-9e71-4d15-bebb-7c78661c64b3" providerId="ADAL" clId="{1CA0B30D-0CE7-5048-8926-89008F207C0A}" dt="2024-01-28T07:00:36.255" v="164" actId="478"/>
          <ac:picMkLst>
            <pc:docMk/>
            <pc:sldMk cId="5332150" sldId="266"/>
            <ac:picMk id="11" creationId="{FFC0019D-3296-3DB3-3572-A8F2086D5963}"/>
          </ac:picMkLst>
        </pc:picChg>
        <pc:picChg chg="del">
          <ac:chgData name="Thomas 'Tom' Martens" userId="35ccf0d4-9e71-4d15-bebb-7c78661c64b3" providerId="ADAL" clId="{1CA0B30D-0CE7-5048-8926-89008F207C0A}" dt="2024-01-28T07:00:36.255" v="164" actId="478"/>
          <ac:picMkLst>
            <pc:docMk/>
            <pc:sldMk cId="5332150" sldId="266"/>
            <ac:picMk id="12" creationId="{64B0B361-4216-C750-D136-E39987D61679}"/>
          </ac:picMkLst>
        </pc:picChg>
        <pc:picChg chg="del">
          <ac:chgData name="Thomas 'Tom' Martens" userId="35ccf0d4-9e71-4d15-bebb-7c78661c64b3" providerId="ADAL" clId="{1CA0B30D-0CE7-5048-8926-89008F207C0A}" dt="2024-01-28T07:00:36.255" v="164" actId="478"/>
          <ac:picMkLst>
            <pc:docMk/>
            <pc:sldMk cId="5332150" sldId="266"/>
            <ac:picMk id="13" creationId="{88E43FE1-2DF6-6E27-3189-7D0867B33814}"/>
          </ac:picMkLst>
        </pc:picChg>
        <pc:picChg chg="del">
          <ac:chgData name="Thomas 'Tom' Martens" userId="35ccf0d4-9e71-4d15-bebb-7c78661c64b3" providerId="ADAL" clId="{1CA0B30D-0CE7-5048-8926-89008F207C0A}" dt="2024-01-28T07:00:36.255" v="164" actId="478"/>
          <ac:picMkLst>
            <pc:docMk/>
            <pc:sldMk cId="5332150" sldId="266"/>
            <ac:picMk id="14" creationId="{2B044D7F-21D5-D08D-C72B-1116041894DA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5332150" sldId="266"/>
            <ac:picMk id="30" creationId="{35E4F9DC-6238-C0E7-CD4A-AE0D3131C202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5332150" sldId="266"/>
            <ac:picMk id="31" creationId="{8281BFF8-A2D3-D2E7-381F-494644C2544B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5332150" sldId="266"/>
            <ac:picMk id="32" creationId="{94A52F02-7A33-1E95-5DEF-F9D2032A7590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5332150" sldId="266"/>
            <ac:picMk id="33" creationId="{3AE9D916-765A-2DE1-290D-108AA6D449E4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5332150" sldId="266"/>
            <ac:picMk id="34" creationId="{3B4F87AA-1FF7-D49F-1D01-F3BBA7DD8A4E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5332150" sldId="266"/>
            <ac:picMk id="40" creationId="{946ACEE9-AD6E-D161-C0ED-4820CA4E78A3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5332150" sldId="266"/>
            <ac:picMk id="43" creationId="{495D752F-B999-088C-8ADC-1D3DF49A56BD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5332150" sldId="266"/>
            <ac:picMk id="45" creationId="{08B48843-52C6-8447-AB09-51065952F8D0}"/>
          </ac:picMkLst>
        </pc:picChg>
        <pc:cxnChg chg="mod">
          <ac:chgData name="Thomas 'Tom' Martens" userId="35ccf0d4-9e71-4d15-bebb-7c78661c64b3" providerId="ADAL" clId="{1CA0B30D-0CE7-5048-8926-89008F207C0A}" dt="2024-01-28T10:06:03.540" v="1696"/>
          <ac:cxnSpMkLst>
            <pc:docMk/>
            <pc:sldMk cId="5332150" sldId="266"/>
            <ac:cxnSpMk id="18" creationId="{4DD85FCB-5D02-2AD1-FA6B-13990E5F7E7D}"/>
          </ac:cxnSpMkLst>
        </pc:cxnChg>
        <pc:cxnChg chg="mod">
          <ac:chgData name="Thomas 'Tom' Martens" userId="35ccf0d4-9e71-4d15-bebb-7c78661c64b3" providerId="ADAL" clId="{1CA0B30D-0CE7-5048-8926-89008F207C0A}" dt="2024-01-28T10:06:03.540" v="1696"/>
          <ac:cxnSpMkLst>
            <pc:docMk/>
            <pc:sldMk cId="5332150" sldId="266"/>
            <ac:cxnSpMk id="19" creationId="{97C048AD-BD63-2135-341F-6ADBD8B54B80}"/>
          </ac:cxnSpMkLst>
        </pc:cxnChg>
        <pc:cxnChg chg="mod">
          <ac:chgData name="Thomas 'Tom' Martens" userId="35ccf0d4-9e71-4d15-bebb-7c78661c64b3" providerId="ADAL" clId="{1CA0B30D-0CE7-5048-8926-89008F207C0A}" dt="2024-01-28T10:06:03.540" v="1696"/>
          <ac:cxnSpMkLst>
            <pc:docMk/>
            <pc:sldMk cId="5332150" sldId="266"/>
            <ac:cxnSpMk id="20" creationId="{14AA5798-9CC1-61AE-2D9E-963A3F7A1268}"/>
          </ac:cxnSpMkLst>
        </pc:cxnChg>
      </pc:sldChg>
      <pc:sldChg chg="addSp delSp modSp add mod modAnim">
        <pc:chgData name="Thomas 'Tom' Martens" userId="35ccf0d4-9e71-4d15-bebb-7c78661c64b3" providerId="ADAL" clId="{1CA0B30D-0CE7-5048-8926-89008F207C0A}" dt="2024-01-28T10:06:03.540" v="1696"/>
        <pc:sldMkLst>
          <pc:docMk/>
          <pc:sldMk cId="2636675492" sldId="267"/>
        </pc:sldMkLst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2636675492" sldId="267"/>
            <ac:spMk id="2" creationId="{47E86892-D29D-5C4E-8F01-3F50EC693329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2636675492" sldId="267"/>
            <ac:spMk id="6" creationId="{6E58AE18-E3AE-FE19-9E61-7558A9BF3055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2636675492" sldId="267"/>
            <ac:spMk id="7" creationId="{07C386BB-52D7-0F5E-82FE-DBFEF8F2B1AE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2636675492" sldId="267"/>
            <ac:spMk id="13" creationId="{C8F1107A-2DD3-437F-7BE2-4CC7BC4CE860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2636675492" sldId="267"/>
            <ac:spMk id="14" creationId="{E9F1AA52-761A-0216-BC17-48312BE196EF}"/>
          </ac:spMkLst>
        </pc:spChg>
        <pc:spChg chg="del">
          <ac:chgData name="Thomas 'Tom' Martens" userId="35ccf0d4-9e71-4d15-bebb-7c78661c64b3" providerId="ADAL" clId="{1CA0B30D-0CE7-5048-8926-89008F207C0A}" dt="2024-01-28T07:01:48.545" v="183" actId="478"/>
          <ac:spMkLst>
            <pc:docMk/>
            <pc:sldMk cId="2636675492" sldId="267"/>
            <ac:spMk id="21" creationId="{EF0A1D19-F267-44DD-CBC4-F449AB7A2C4C}"/>
          </ac:spMkLst>
        </pc:spChg>
        <pc:spChg chg="del">
          <ac:chgData name="Thomas 'Tom' Martens" userId="35ccf0d4-9e71-4d15-bebb-7c78661c64b3" providerId="ADAL" clId="{1CA0B30D-0CE7-5048-8926-89008F207C0A}" dt="2024-01-28T07:01:48.545" v="183" actId="478"/>
          <ac:spMkLst>
            <pc:docMk/>
            <pc:sldMk cId="2636675492" sldId="267"/>
            <ac:spMk id="22" creationId="{3CB44B7F-6506-CBA0-5335-51846FCFEE73}"/>
          </ac:spMkLst>
        </pc:spChg>
        <pc:spChg chg="del">
          <ac:chgData name="Thomas 'Tom' Martens" userId="35ccf0d4-9e71-4d15-bebb-7c78661c64b3" providerId="ADAL" clId="{1CA0B30D-0CE7-5048-8926-89008F207C0A}" dt="2024-01-28T07:01:48.545" v="183" actId="478"/>
          <ac:spMkLst>
            <pc:docMk/>
            <pc:sldMk cId="2636675492" sldId="267"/>
            <ac:spMk id="23" creationId="{34FB17C1-7B15-D5AB-CBB8-BFE71C226D58}"/>
          </ac:spMkLst>
        </pc:spChg>
        <pc:spChg chg="del">
          <ac:chgData name="Thomas 'Tom' Martens" userId="35ccf0d4-9e71-4d15-bebb-7c78661c64b3" providerId="ADAL" clId="{1CA0B30D-0CE7-5048-8926-89008F207C0A}" dt="2024-01-28T07:01:48.545" v="183" actId="478"/>
          <ac:spMkLst>
            <pc:docMk/>
            <pc:sldMk cId="2636675492" sldId="267"/>
            <ac:spMk id="24" creationId="{73DB7280-2E1E-359E-D911-BC25455B31BC}"/>
          </ac:spMkLst>
        </pc:spChg>
        <pc:spChg chg="del">
          <ac:chgData name="Thomas 'Tom' Martens" userId="35ccf0d4-9e71-4d15-bebb-7c78661c64b3" providerId="ADAL" clId="{1CA0B30D-0CE7-5048-8926-89008F207C0A}" dt="2024-01-28T07:01:48.545" v="183" actId="478"/>
          <ac:spMkLst>
            <pc:docMk/>
            <pc:sldMk cId="2636675492" sldId="267"/>
            <ac:spMk id="25" creationId="{CF605B06-1141-3447-6415-1B7E046E1B7B}"/>
          </ac:spMkLst>
        </pc:spChg>
        <pc:spChg chg="del">
          <ac:chgData name="Thomas 'Tom' Martens" userId="35ccf0d4-9e71-4d15-bebb-7c78661c64b3" providerId="ADAL" clId="{1CA0B30D-0CE7-5048-8926-89008F207C0A}" dt="2024-01-28T07:01:48.545" v="183" actId="478"/>
          <ac:spMkLst>
            <pc:docMk/>
            <pc:sldMk cId="2636675492" sldId="267"/>
            <ac:spMk id="26" creationId="{48832FD0-3AE6-28A3-D868-A5593B2241D9}"/>
          </ac:spMkLst>
        </pc:spChg>
        <pc:spChg chg="del">
          <ac:chgData name="Thomas 'Tom' Martens" userId="35ccf0d4-9e71-4d15-bebb-7c78661c64b3" providerId="ADAL" clId="{1CA0B30D-0CE7-5048-8926-89008F207C0A}" dt="2024-01-28T07:01:48.545" v="183" actId="478"/>
          <ac:spMkLst>
            <pc:docMk/>
            <pc:sldMk cId="2636675492" sldId="267"/>
            <ac:spMk id="27" creationId="{C6604E51-ADBA-57EE-FA2B-F812D477502F}"/>
          </ac:spMkLst>
        </pc:spChg>
        <pc:spChg chg="del">
          <ac:chgData name="Thomas 'Tom' Martens" userId="35ccf0d4-9e71-4d15-bebb-7c78661c64b3" providerId="ADAL" clId="{1CA0B30D-0CE7-5048-8926-89008F207C0A}" dt="2024-01-28T07:01:48.545" v="183" actId="478"/>
          <ac:spMkLst>
            <pc:docMk/>
            <pc:sldMk cId="2636675492" sldId="267"/>
            <ac:spMk id="28" creationId="{81B95C72-64FA-27E6-BF15-FF322717F07C}"/>
          </ac:spMkLst>
        </pc:spChg>
        <pc:spChg chg="del">
          <ac:chgData name="Thomas 'Tom' Martens" userId="35ccf0d4-9e71-4d15-bebb-7c78661c64b3" providerId="ADAL" clId="{1CA0B30D-0CE7-5048-8926-89008F207C0A}" dt="2024-01-28T07:01:48.545" v="183" actId="478"/>
          <ac:spMkLst>
            <pc:docMk/>
            <pc:sldMk cId="2636675492" sldId="267"/>
            <ac:spMk id="29" creationId="{0F901573-D964-9CF7-B8D5-0BAB1A167324}"/>
          </ac:spMkLst>
        </pc:spChg>
        <pc:spChg chg="del">
          <ac:chgData name="Thomas 'Tom' Martens" userId="35ccf0d4-9e71-4d15-bebb-7c78661c64b3" providerId="ADAL" clId="{1CA0B30D-0CE7-5048-8926-89008F207C0A}" dt="2024-01-28T07:01:48.545" v="183" actId="478"/>
          <ac:spMkLst>
            <pc:docMk/>
            <pc:sldMk cId="2636675492" sldId="267"/>
            <ac:spMk id="35" creationId="{013E85F5-042A-1FB4-9166-713B1D4B9DFD}"/>
          </ac:spMkLst>
        </pc:spChg>
        <pc:spChg chg="del">
          <ac:chgData name="Thomas 'Tom' Martens" userId="35ccf0d4-9e71-4d15-bebb-7c78661c64b3" providerId="ADAL" clId="{1CA0B30D-0CE7-5048-8926-89008F207C0A}" dt="2024-01-28T07:01:48.545" v="183" actId="478"/>
          <ac:spMkLst>
            <pc:docMk/>
            <pc:sldMk cId="2636675492" sldId="267"/>
            <ac:spMk id="36" creationId="{AF1A907E-3528-1BC0-7980-ABA5DED1C2FA}"/>
          </ac:spMkLst>
        </pc:spChg>
        <pc:spChg chg="del">
          <ac:chgData name="Thomas 'Tom' Martens" userId="35ccf0d4-9e71-4d15-bebb-7c78661c64b3" providerId="ADAL" clId="{1CA0B30D-0CE7-5048-8926-89008F207C0A}" dt="2024-01-28T07:01:48.545" v="183" actId="478"/>
          <ac:spMkLst>
            <pc:docMk/>
            <pc:sldMk cId="2636675492" sldId="267"/>
            <ac:spMk id="37" creationId="{7E67E45D-A815-4CDE-2532-AEF4085DC86F}"/>
          </ac:spMkLst>
        </pc:spChg>
        <pc:spChg chg="del">
          <ac:chgData name="Thomas 'Tom' Martens" userId="35ccf0d4-9e71-4d15-bebb-7c78661c64b3" providerId="ADAL" clId="{1CA0B30D-0CE7-5048-8926-89008F207C0A}" dt="2024-01-28T07:01:48.545" v="183" actId="478"/>
          <ac:spMkLst>
            <pc:docMk/>
            <pc:sldMk cId="2636675492" sldId="267"/>
            <ac:spMk id="38" creationId="{57BA47FE-F54A-762D-CA73-728A011C71FE}"/>
          </ac:spMkLst>
        </pc:spChg>
        <pc:spChg chg="del">
          <ac:chgData name="Thomas 'Tom' Martens" userId="35ccf0d4-9e71-4d15-bebb-7c78661c64b3" providerId="ADAL" clId="{1CA0B30D-0CE7-5048-8926-89008F207C0A}" dt="2024-01-28T07:01:48.545" v="183" actId="478"/>
          <ac:spMkLst>
            <pc:docMk/>
            <pc:sldMk cId="2636675492" sldId="267"/>
            <ac:spMk id="39" creationId="{433AFDA0-1B7B-9788-DC95-3DFBDA3A92FF}"/>
          </ac:spMkLst>
        </pc:spChg>
        <pc:spChg chg="del">
          <ac:chgData name="Thomas 'Tom' Martens" userId="35ccf0d4-9e71-4d15-bebb-7c78661c64b3" providerId="ADAL" clId="{1CA0B30D-0CE7-5048-8926-89008F207C0A}" dt="2024-01-28T07:01:48.545" v="183" actId="478"/>
          <ac:spMkLst>
            <pc:docMk/>
            <pc:sldMk cId="2636675492" sldId="267"/>
            <ac:spMk id="41" creationId="{96171DBC-3452-0EC7-5393-A7E95E87EDD1}"/>
          </ac:spMkLst>
        </pc:spChg>
        <pc:spChg chg="del">
          <ac:chgData name="Thomas 'Tom' Martens" userId="35ccf0d4-9e71-4d15-bebb-7c78661c64b3" providerId="ADAL" clId="{1CA0B30D-0CE7-5048-8926-89008F207C0A}" dt="2024-01-28T07:01:48.545" v="183" actId="478"/>
          <ac:spMkLst>
            <pc:docMk/>
            <pc:sldMk cId="2636675492" sldId="267"/>
            <ac:spMk id="42" creationId="{1BCA735C-1E8C-121F-DCC7-9E5C428EBE1E}"/>
          </ac:spMkLst>
        </pc:spChg>
        <pc:spChg chg="del">
          <ac:chgData name="Thomas 'Tom' Martens" userId="35ccf0d4-9e71-4d15-bebb-7c78661c64b3" providerId="ADAL" clId="{1CA0B30D-0CE7-5048-8926-89008F207C0A}" dt="2024-01-28T07:01:48.545" v="183" actId="478"/>
          <ac:spMkLst>
            <pc:docMk/>
            <pc:sldMk cId="2636675492" sldId="267"/>
            <ac:spMk id="44" creationId="{56033D64-2C5B-1AF6-2340-9AD055A18B5E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2636675492" sldId="267"/>
            <ac:spMk id="47" creationId="{B0F18987-2E11-0921-1A7A-F0BA4B50ED91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2636675492" sldId="267"/>
            <ac:spMk id="48" creationId="{A765B4F0-A1AF-060C-6E71-EFE1B192D4FF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2636675492" sldId="267"/>
            <ac:spMk id="49" creationId="{CDFAFA59-BCC4-F40E-2E96-CB4A2EE7C83D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2636675492" sldId="267"/>
            <ac:spMk id="50" creationId="{E4B971D5-853F-BCAA-A526-78E404A564CC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2636675492" sldId="267"/>
            <ac:spMk id="51" creationId="{0996388F-9E16-15ED-B82C-2929C76E17BD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2636675492" sldId="267"/>
            <ac:spMk id="52" creationId="{316A6B23-5D0A-2B56-7B32-E2E96E6CEDA8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2636675492" sldId="267"/>
            <ac:spMk id="53" creationId="{E256735F-8B44-3DCA-D8A4-772908529C7C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2636675492" sldId="267"/>
            <ac:spMk id="54" creationId="{ACC8D4AC-5829-1633-D91A-B894489EFBC3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2636675492" sldId="267"/>
            <ac:spMk id="55" creationId="{851DD9B8-E010-5D32-CAE4-92873D2EF785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2636675492" sldId="267"/>
            <ac:spMk id="59" creationId="{2B3D221C-7E8E-D68E-6410-8771164DE17A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2636675492" sldId="267"/>
            <ac:spMk id="60" creationId="{AF6954B5-1BE2-346D-4E19-48CCD1E8D6FA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2636675492" sldId="267"/>
            <ac:spMk id="66" creationId="{3D48444F-08CE-E9D2-DBC2-B38AA22652A5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2636675492" sldId="267"/>
            <ac:spMk id="67" creationId="{09A806C7-10A2-34D2-F455-131C5A2D85F0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2636675492" sldId="267"/>
            <ac:spMk id="73" creationId="{C9077DD8-4E5C-1FDA-E2BE-268FB8EDD750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2636675492" sldId="267"/>
            <ac:spMk id="74" creationId="{F16527F7-DFCE-4051-F994-1127C8230B8B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2636675492" sldId="267"/>
            <ac:spMk id="80" creationId="{E0B348BE-73E2-0D83-AB9C-1D6DBC9D56C9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2636675492" sldId="267"/>
            <ac:spMk id="81" creationId="{A0B51694-49A7-F106-00DB-3271DAF83CC9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2636675492" sldId="267"/>
            <ac:spMk id="99" creationId="{D8E807F5-BBC4-6594-29FE-0BE07B54F78E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2636675492" sldId="267"/>
            <ac:spMk id="100" creationId="{285A770A-83FF-393B-B081-66FA6B6D3E7A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2636675492" sldId="267"/>
            <ac:spMk id="101" creationId="{5C730F38-432E-EA17-6542-6CE6DE4ACB29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2636675492" sldId="267"/>
            <ac:spMk id="102" creationId="{16BBBF7F-6055-99E9-A959-68E5ABB10006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2636675492" sldId="267"/>
            <ac:spMk id="103" creationId="{8E1C6D35-ABF2-A956-618C-7EF66CE40311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2636675492" sldId="267"/>
            <ac:spMk id="104" creationId="{8A8DFF44-3F1F-C483-9581-74B56DD63AE8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2636675492" sldId="267"/>
            <ac:spMk id="105" creationId="{FF74912B-A0E9-3AA7-FEF6-C404C0641523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2636675492" sldId="267"/>
            <ac:spMk id="106" creationId="{1BD883BA-EB8A-675E-ECCA-58B043900628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2636675492" sldId="267"/>
            <ac:spMk id="107" creationId="{457ACF25-081A-EE99-400D-D4868E1CF70D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2636675492" sldId="267"/>
            <ac:spMk id="108" creationId="{C8F2D3B3-E1D4-4757-7E85-F6191F0118E2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2636675492" sldId="267"/>
            <ac:spMk id="109" creationId="{F060710C-9EBA-5EBA-746C-D9FFBB1497C8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2636675492" sldId="267"/>
            <ac:spMk id="110" creationId="{3D352FC0-3A68-1654-200B-A4C332095C46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2636675492" sldId="267"/>
            <ac:spMk id="111" creationId="{6A7DD39D-DECB-9602-CFD4-44BC6A67AF55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2636675492" sldId="267"/>
            <ac:spMk id="112" creationId="{DAE0042C-0231-61F9-2BB5-560DFA26BC86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2636675492" sldId="267"/>
            <ac:spMk id="113" creationId="{88C64AD7-EE5C-6F0E-1AFE-D2BDAF2B6E45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2636675492" sldId="267"/>
            <ac:spMk id="114" creationId="{4B303DFB-2DC4-C87C-2AED-2CE96D955D36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2636675492" sldId="267"/>
            <ac:spMk id="115" creationId="{D84FE866-3F12-AE8C-FBA5-B9122ED8DF79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2636675492" sldId="267"/>
            <ac:spMk id="116" creationId="{4FC16D28-CBFA-BBF2-33A9-A13583199FE7}"/>
          </ac:spMkLst>
        </pc:spChg>
        <pc:grpChg chg="del">
          <ac:chgData name="Thomas 'Tom' Martens" userId="35ccf0d4-9e71-4d15-bebb-7c78661c64b3" providerId="ADAL" clId="{1CA0B30D-0CE7-5048-8926-89008F207C0A}" dt="2024-01-28T07:01:54.056" v="184" actId="478"/>
          <ac:grpSpMkLst>
            <pc:docMk/>
            <pc:sldMk cId="2636675492" sldId="267"/>
            <ac:grpSpMk id="3" creationId="{E731B60A-F1BE-6AF6-528F-9452A4EB6F73}"/>
          </ac:grpSpMkLst>
        </pc:grpChg>
        <pc:grpChg chg="add mod">
          <ac:chgData name="Thomas 'Tom' Martens" userId="35ccf0d4-9e71-4d15-bebb-7c78661c64b3" providerId="ADAL" clId="{1CA0B30D-0CE7-5048-8926-89008F207C0A}" dt="2024-01-28T10:06:03.540" v="1696"/>
          <ac:grpSpMkLst>
            <pc:docMk/>
            <pc:sldMk cId="2636675492" sldId="267"/>
            <ac:grpSpMk id="5" creationId="{EB2C60AC-7630-8498-9179-65D61D612855}"/>
          </ac:grpSpMkLst>
        </pc:grpChg>
        <pc:grpChg chg="add mod">
          <ac:chgData name="Thomas 'Tom' Martens" userId="35ccf0d4-9e71-4d15-bebb-7c78661c64b3" providerId="ADAL" clId="{1CA0B30D-0CE7-5048-8926-89008F207C0A}" dt="2024-01-28T10:06:03.540" v="1696"/>
          <ac:grpSpMkLst>
            <pc:docMk/>
            <pc:sldMk cId="2636675492" sldId="267"/>
            <ac:grpSpMk id="56" creationId="{6A3B8842-A6DD-5195-D47B-D38EA1AE2DAC}"/>
          </ac:grpSpMkLst>
        </pc:grpChg>
        <pc:grpChg chg="mod">
          <ac:chgData name="Thomas 'Tom' Martens" userId="35ccf0d4-9e71-4d15-bebb-7c78661c64b3" providerId="ADAL" clId="{1CA0B30D-0CE7-5048-8926-89008F207C0A}" dt="2024-01-28T10:06:03.540" v="1696"/>
          <ac:grpSpMkLst>
            <pc:docMk/>
            <pc:sldMk cId="2636675492" sldId="267"/>
            <ac:grpSpMk id="58" creationId="{3673AF5E-BC39-B3E9-2507-BA308A468A7A}"/>
          </ac:grpSpMkLst>
        </pc:grpChg>
        <pc:grpChg chg="add mod">
          <ac:chgData name="Thomas 'Tom' Martens" userId="35ccf0d4-9e71-4d15-bebb-7c78661c64b3" providerId="ADAL" clId="{1CA0B30D-0CE7-5048-8926-89008F207C0A}" dt="2024-01-28T10:06:03.540" v="1696"/>
          <ac:grpSpMkLst>
            <pc:docMk/>
            <pc:sldMk cId="2636675492" sldId="267"/>
            <ac:grpSpMk id="63" creationId="{2959B59F-9021-6AA6-81E6-0CD950FD2981}"/>
          </ac:grpSpMkLst>
        </pc:grpChg>
        <pc:grpChg chg="mod">
          <ac:chgData name="Thomas 'Tom' Martens" userId="35ccf0d4-9e71-4d15-bebb-7c78661c64b3" providerId="ADAL" clId="{1CA0B30D-0CE7-5048-8926-89008F207C0A}" dt="2024-01-28T10:06:03.540" v="1696"/>
          <ac:grpSpMkLst>
            <pc:docMk/>
            <pc:sldMk cId="2636675492" sldId="267"/>
            <ac:grpSpMk id="65" creationId="{EE2525AF-A6C1-7D6B-0BEE-65B36B5605C8}"/>
          </ac:grpSpMkLst>
        </pc:grpChg>
        <pc:grpChg chg="add mod">
          <ac:chgData name="Thomas 'Tom' Martens" userId="35ccf0d4-9e71-4d15-bebb-7c78661c64b3" providerId="ADAL" clId="{1CA0B30D-0CE7-5048-8926-89008F207C0A}" dt="2024-01-28T10:06:03.540" v="1696"/>
          <ac:grpSpMkLst>
            <pc:docMk/>
            <pc:sldMk cId="2636675492" sldId="267"/>
            <ac:grpSpMk id="70" creationId="{CEBEA7F3-8188-5D2F-C812-5B1DCA471225}"/>
          </ac:grpSpMkLst>
        </pc:grpChg>
        <pc:grpChg chg="mod">
          <ac:chgData name="Thomas 'Tom' Martens" userId="35ccf0d4-9e71-4d15-bebb-7c78661c64b3" providerId="ADAL" clId="{1CA0B30D-0CE7-5048-8926-89008F207C0A}" dt="2024-01-28T10:06:03.540" v="1696"/>
          <ac:grpSpMkLst>
            <pc:docMk/>
            <pc:sldMk cId="2636675492" sldId="267"/>
            <ac:grpSpMk id="72" creationId="{BDDC4547-A7CD-C6D9-4708-6184AAEB74C2}"/>
          </ac:grpSpMkLst>
        </pc:grpChg>
        <pc:grpChg chg="add mod">
          <ac:chgData name="Thomas 'Tom' Martens" userId="35ccf0d4-9e71-4d15-bebb-7c78661c64b3" providerId="ADAL" clId="{1CA0B30D-0CE7-5048-8926-89008F207C0A}" dt="2024-01-28T10:06:03.540" v="1696"/>
          <ac:grpSpMkLst>
            <pc:docMk/>
            <pc:sldMk cId="2636675492" sldId="267"/>
            <ac:grpSpMk id="77" creationId="{CBD05C8C-CB86-12A6-404B-CCE4E5CE4EFF}"/>
          </ac:grpSpMkLst>
        </pc:grpChg>
        <pc:grpChg chg="mod">
          <ac:chgData name="Thomas 'Tom' Martens" userId="35ccf0d4-9e71-4d15-bebb-7c78661c64b3" providerId="ADAL" clId="{1CA0B30D-0CE7-5048-8926-89008F207C0A}" dt="2024-01-28T10:06:03.540" v="1696"/>
          <ac:grpSpMkLst>
            <pc:docMk/>
            <pc:sldMk cId="2636675492" sldId="267"/>
            <ac:grpSpMk id="78" creationId="{35FB1377-F8CB-2985-4443-73312F747CF2}"/>
          </ac:grpSpMkLst>
        </pc:grpChg>
        <pc:grpChg chg="add mod">
          <ac:chgData name="Thomas 'Tom' Martens" userId="35ccf0d4-9e71-4d15-bebb-7c78661c64b3" providerId="ADAL" clId="{1CA0B30D-0CE7-5048-8926-89008F207C0A}" dt="2024-01-28T10:06:03.540" v="1696"/>
          <ac:grpSpMkLst>
            <pc:docMk/>
            <pc:sldMk cId="2636675492" sldId="267"/>
            <ac:grpSpMk id="84" creationId="{27116D87-3864-784B-DF65-EC8E094D6FBE}"/>
          </ac:grpSpMkLst>
        </pc:grpChg>
        <pc:grpChg chg="mod">
          <ac:chgData name="Thomas 'Tom' Martens" userId="35ccf0d4-9e71-4d15-bebb-7c78661c64b3" providerId="ADAL" clId="{1CA0B30D-0CE7-5048-8926-89008F207C0A}" dt="2024-01-28T10:06:03.540" v="1696"/>
          <ac:grpSpMkLst>
            <pc:docMk/>
            <pc:sldMk cId="2636675492" sldId="267"/>
            <ac:grpSpMk id="85" creationId="{27E9FF06-CA8F-9B6E-8A86-E7ACFF5F84BD}"/>
          </ac:grpSpMkLst>
        </pc:grpChg>
        <pc:grpChg chg="mod">
          <ac:chgData name="Thomas 'Tom' Martens" userId="35ccf0d4-9e71-4d15-bebb-7c78661c64b3" providerId="ADAL" clId="{1CA0B30D-0CE7-5048-8926-89008F207C0A}" dt="2024-01-28T10:06:03.540" v="1696"/>
          <ac:grpSpMkLst>
            <pc:docMk/>
            <pc:sldMk cId="2636675492" sldId="267"/>
            <ac:grpSpMk id="86" creationId="{4191685A-FF2F-4EDB-4015-AA47E3713776}"/>
          </ac:grpSpMkLst>
        </pc:grpChg>
        <pc:grpChg chg="mod">
          <ac:chgData name="Thomas 'Tom' Martens" userId="35ccf0d4-9e71-4d15-bebb-7c78661c64b3" providerId="ADAL" clId="{1CA0B30D-0CE7-5048-8926-89008F207C0A}" dt="2024-01-28T10:06:03.540" v="1696"/>
          <ac:grpSpMkLst>
            <pc:docMk/>
            <pc:sldMk cId="2636675492" sldId="267"/>
            <ac:grpSpMk id="87" creationId="{D2E66EC7-FCFC-DAFB-7F39-5562C72C7670}"/>
          </ac:grpSpMkLst>
        </pc:grpChg>
        <pc:grpChg chg="mod">
          <ac:chgData name="Thomas 'Tom' Martens" userId="35ccf0d4-9e71-4d15-bebb-7c78661c64b3" providerId="ADAL" clId="{1CA0B30D-0CE7-5048-8926-89008F207C0A}" dt="2024-01-28T10:06:03.540" v="1696"/>
          <ac:grpSpMkLst>
            <pc:docMk/>
            <pc:sldMk cId="2636675492" sldId="267"/>
            <ac:grpSpMk id="91" creationId="{A5EA7F00-3732-3C08-69F8-167051FF523E}"/>
          </ac:grpSpMkLst>
        </pc:grpChg>
        <pc:grpChg chg="mod">
          <ac:chgData name="Thomas 'Tom' Martens" userId="35ccf0d4-9e71-4d15-bebb-7c78661c64b3" providerId="ADAL" clId="{1CA0B30D-0CE7-5048-8926-89008F207C0A}" dt="2024-01-28T10:06:03.540" v="1696"/>
          <ac:grpSpMkLst>
            <pc:docMk/>
            <pc:sldMk cId="2636675492" sldId="267"/>
            <ac:grpSpMk id="93" creationId="{2143CF2C-3B29-05FF-268F-C267F4F8FB92}"/>
          </ac:grpSpMkLst>
        </pc:grpChg>
        <pc:grpChg chg="mod">
          <ac:chgData name="Thomas 'Tom' Martens" userId="35ccf0d4-9e71-4d15-bebb-7c78661c64b3" providerId="ADAL" clId="{1CA0B30D-0CE7-5048-8926-89008F207C0A}" dt="2024-01-28T10:06:03.540" v="1696"/>
          <ac:grpSpMkLst>
            <pc:docMk/>
            <pc:sldMk cId="2636675492" sldId="267"/>
            <ac:grpSpMk id="95" creationId="{C0CE1D66-74CE-2A4A-CA2E-47CE1CF5C880}"/>
          </ac:grpSpMkLst>
        </pc:grpChg>
        <pc:grpChg chg="mod">
          <ac:chgData name="Thomas 'Tom' Martens" userId="35ccf0d4-9e71-4d15-bebb-7c78661c64b3" providerId="ADAL" clId="{1CA0B30D-0CE7-5048-8926-89008F207C0A}" dt="2024-01-28T10:06:03.540" v="1696"/>
          <ac:grpSpMkLst>
            <pc:docMk/>
            <pc:sldMk cId="2636675492" sldId="267"/>
            <ac:grpSpMk id="97" creationId="{59591920-785A-C45C-5C1D-193DFB535565}"/>
          </ac:grpSpMkLst>
        </pc:grpChg>
        <pc:picChg chg="del">
          <ac:chgData name="Thomas 'Tom' Martens" userId="35ccf0d4-9e71-4d15-bebb-7c78661c64b3" providerId="ADAL" clId="{1CA0B30D-0CE7-5048-8926-89008F207C0A}" dt="2024-01-28T07:01:48.545" v="183" actId="478"/>
          <ac:picMkLst>
            <pc:docMk/>
            <pc:sldMk cId="2636675492" sldId="267"/>
            <ac:picMk id="30" creationId="{EEA72EDD-8A0F-82FC-19B0-911BDBCA979C}"/>
          </ac:picMkLst>
        </pc:picChg>
        <pc:picChg chg="del">
          <ac:chgData name="Thomas 'Tom' Martens" userId="35ccf0d4-9e71-4d15-bebb-7c78661c64b3" providerId="ADAL" clId="{1CA0B30D-0CE7-5048-8926-89008F207C0A}" dt="2024-01-28T07:01:48.545" v="183" actId="478"/>
          <ac:picMkLst>
            <pc:docMk/>
            <pc:sldMk cId="2636675492" sldId="267"/>
            <ac:picMk id="31" creationId="{C4A605CE-FAFF-9161-3B37-758AE67895BD}"/>
          </ac:picMkLst>
        </pc:picChg>
        <pc:picChg chg="del">
          <ac:chgData name="Thomas 'Tom' Martens" userId="35ccf0d4-9e71-4d15-bebb-7c78661c64b3" providerId="ADAL" clId="{1CA0B30D-0CE7-5048-8926-89008F207C0A}" dt="2024-01-28T07:01:48.545" v="183" actId="478"/>
          <ac:picMkLst>
            <pc:docMk/>
            <pc:sldMk cId="2636675492" sldId="267"/>
            <ac:picMk id="32" creationId="{0D40DAD7-9C26-CED1-D5EC-5FADF8AD55FD}"/>
          </ac:picMkLst>
        </pc:picChg>
        <pc:picChg chg="del">
          <ac:chgData name="Thomas 'Tom' Martens" userId="35ccf0d4-9e71-4d15-bebb-7c78661c64b3" providerId="ADAL" clId="{1CA0B30D-0CE7-5048-8926-89008F207C0A}" dt="2024-01-28T07:01:48.545" v="183" actId="478"/>
          <ac:picMkLst>
            <pc:docMk/>
            <pc:sldMk cId="2636675492" sldId="267"/>
            <ac:picMk id="33" creationId="{31BCD8C1-27E2-7606-D390-CD58C04CC880}"/>
          </ac:picMkLst>
        </pc:picChg>
        <pc:picChg chg="del">
          <ac:chgData name="Thomas 'Tom' Martens" userId="35ccf0d4-9e71-4d15-bebb-7c78661c64b3" providerId="ADAL" clId="{1CA0B30D-0CE7-5048-8926-89008F207C0A}" dt="2024-01-28T07:01:48.545" v="183" actId="478"/>
          <ac:picMkLst>
            <pc:docMk/>
            <pc:sldMk cId="2636675492" sldId="267"/>
            <ac:picMk id="34" creationId="{C19E0A6F-610B-0C21-68C4-AC8F99C5A23C}"/>
          </ac:picMkLst>
        </pc:picChg>
        <pc:picChg chg="del">
          <ac:chgData name="Thomas 'Tom' Martens" userId="35ccf0d4-9e71-4d15-bebb-7c78661c64b3" providerId="ADAL" clId="{1CA0B30D-0CE7-5048-8926-89008F207C0A}" dt="2024-01-28T07:01:48.545" v="183" actId="478"/>
          <ac:picMkLst>
            <pc:docMk/>
            <pc:sldMk cId="2636675492" sldId="267"/>
            <ac:picMk id="40" creationId="{96F38098-D2F3-01AD-31C6-36CE00FC10C1}"/>
          </ac:picMkLst>
        </pc:picChg>
        <pc:picChg chg="del">
          <ac:chgData name="Thomas 'Tom' Martens" userId="35ccf0d4-9e71-4d15-bebb-7c78661c64b3" providerId="ADAL" clId="{1CA0B30D-0CE7-5048-8926-89008F207C0A}" dt="2024-01-28T07:01:48.545" v="183" actId="478"/>
          <ac:picMkLst>
            <pc:docMk/>
            <pc:sldMk cId="2636675492" sldId="267"/>
            <ac:picMk id="43" creationId="{B2315208-BFA4-E4FC-F053-6899DC18FDD2}"/>
          </ac:picMkLst>
        </pc:picChg>
        <pc:picChg chg="del">
          <ac:chgData name="Thomas 'Tom' Martens" userId="35ccf0d4-9e71-4d15-bebb-7c78661c64b3" providerId="ADAL" clId="{1CA0B30D-0CE7-5048-8926-89008F207C0A}" dt="2024-01-28T07:01:48.545" v="183" actId="478"/>
          <ac:picMkLst>
            <pc:docMk/>
            <pc:sldMk cId="2636675492" sldId="267"/>
            <ac:picMk id="45" creationId="{0769F678-C614-1407-C910-26515337C4E0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2636675492" sldId="267"/>
            <ac:picMk id="46" creationId="{960FE011-4827-D322-0E92-93D3967C5EE7}"/>
          </ac:picMkLst>
        </pc:picChg>
        <pc:picChg chg="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2636675492" sldId="267"/>
            <ac:picMk id="88" creationId="{87E1B9BA-1FF0-71BE-E471-8A636C8ADEA7}"/>
          </ac:picMkLst>
        </pc:picChg>
        <pc:picChg chg="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2636675492" sldId="267"/>
            <ac:picMk id="89" creationId="{1792E24A-E0E2-1CEE-75D5-BA6F59BC0061}"/>
          </ac:picMkLst>
        </pc:picChg>
        <pc:picChg chg="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2636675492" sldId="267"/>
            <ac:picMk id="90" creationId="{6F7A216A-B0C4-5D63-A65E-48E5FA5710A0}"/>
          </ac:picMkLst>
        </pc:picChg>
        <pc:picChg chg="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2636675492" sldId="267"/>
            <ac:picMk id="92" creationId="{0E95B7D1-259D-AADF-75AC-586FA70AD18A}"/>
          </ac:picMkLst>
        </pc:picChg>
        <pc:picChg chg="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2636675492" sldId="267"/>
            <ac:picMk id="94" creationId="{3D578966-7D69-156E-EDA5-C9AE842E39A8}"/>
          </ac:picMkLst>
        </pc:picChg>
        <pc:picChg chg="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2636675492" sldId="267"/>
            <ac:picMk id="96" creationId="{5D348857-3106-0F9F-EA21-64BE3AD4D95E}"/>
          </ac:picMkLst>
        </pc:picChg>
        <pc:picChg chg="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2636675492" sldId="267"/>
            <ac:picMk id="98" creationId="{6A75A21A-9780-6AA7-8A13-6B2BB520D1B7}"/>
          </ac:picMkLst>
        </pc:picChg>
        <pc:cxnChg chg="mod">
          <ac:chgData name="Thomas 'Tom' Martens" userId="35ccf0d4-9e71-4d15-bebb-7c78661c64b3" providerId="ADAL" clId="{1CA0B30D-0CE7-5048-8926-89008F207C0A}" dt="2024-01-28T10:06:03.540" v="1696"/>
          <ac:cxnSpMkLst>
            <pc:docMk/>
            <pc:sldMk cId="2636675492" sldId="267"/>
            <ac:cxnSpMk id="8" creationId="{92B079BD-F750-D750-B914-4296E56711AF}"/>
          </ac:cxnSpMkLst>
        </pc:cxnChg>
        <pc:cxnChg chg="mod">
          <ac:chgData name="Thomas 'Tom' Martens" userId="35ccf0d4-9e71-4d15-bebb-7c78661c64b3" providerId="ADAL" clId="{1CA0B30D-0CE7-5048-8926-89008F207C0A}" dt="2024-01-28T10:06:03.540" v="1696"/>
          <ac:cxnSpMkLst>
            <pc:docMk/>
            <pc:sldMk cId="2636675492" sldId="267"/>
            <ac:cxnSpMk id="9" creationId="{C52C3103-3611-E535-6E08-281CFC343A68}"/>
          </ac:cxnSpMkLst>
        </pc:cxnChg>
        <pc:cxnChg chg="mod">
          <ac:chgData name="Thomas 'Tom' Martens" userId="35ccf0d4-9e71-4d15-bebb-7c78661c64b3" providerId="ADAL" clId="{1CA0B30D-0CE7-5048-8926-89008F207C0A}" dt="2024-01-28T10:06:03.540" v="1696"/>
          <ac:cxnSpMkLst>
            <pc:docMk/>
            <pc:sldMk cId="2636675492" sldId="267"/>
            <ac:cxnSpMk id="10" creationId="{3668A5A7-56D3-5CD9-BF31-8DD41749037D}"/>
          </ac:cxnSpMkLst>
        </pc:cxnChg>
        <pc:cxnChg chg="mod">
          <ac:chgData name="Thomas 'Tom' Martens" userId="35ccf0d4-9e71-4d15-bebb-7c78661c64b3" providerId="ADAL" clId="{1CA0B30D-0CE7-5048-8926-89008F207C0A}" dt="2024-01-28T10:06:03.540" v="1696"/>
          <ac:cxnSpMkLst>
            <pc:docMk/>
            <pc:sldMk cId="2636675492" sldId="267"/>
            <ac:cxnSpMk id="11" creationId="{B8F24EE6-3488-2939-E19B-DA732A61F6F6}"/>
          </ac:cxnSpMkLst>
        </pc:cxnChg>
        <pc:cxnChg chg="mod">
          <ac:chgData name="Thomas 'Tom' Martens" userId="35ccf0d4-9e71-4d15-bebb-7c78661c64b3" providerId="ADAL" clId="{1CA0B30D-0CE7-5048-8926-89008F207C0A}" dt="2024-01-28T10:06:03.540" v="1696"/>
          <ac:cxnSpMkLst>
            <pc:docMk/>
            <pc:sldMk cId="2636675492" sldId="267"/>
            <ac:cxnSpMk id="12" creationId="{3A5E1F1B-6A6E-1EB0-3D8C-6E6534404348}"/>
          </ac:cxnSpMkLst>
        </pc:cxnChg>
        <pc:cxnChg chg="mod">
          <ac:chgData name="Thomas 'Tom' Martens" userId="35ccf0d4-9e71-4d15-bebb-7c78661c64b3" providerId="ADAL" clId="{1CA0B30D-0CE7-5048-8926-89008F207C0A}" dt="2024-01-28T10:06:03.540" v="1696"/>
          <ac:cxnSpMkLst>
            <pc:docMk/>
            <pc:sldMk cId="2636675492" sldId="267"/>
            <ac:cxnSpMk id="57" creationId="{C94E31D8-0437-6048-C5F1-6DD53F85C0A0}"/>
          </ac:cxnSpMkLst>
        </pc:cxnChg>
        <pc:cxnChg chg="mod">
          <ac:chgData name="Thomas 'Tom' Martens" userId="35ccf0d4-9e71-4d15-bebb-7c78661c64b3" providerId="ADAL" clId="{1CA0B30D-0CE7-5048-8926-89008F207C0A}" dt="2024-01-28T10:06:03.540" v="1696"/>
          <ac:cxnSpMkLst>
            <pc:docMk/>
            <pc:sldMk cId="2636675492" sldId="267"/>
            <ac:cxnSpMk id="61" creationId="{B41D04C6-AB2F-CEAC-EA36-31F838EF687D}"/>
          </ac:cxnSpMkLst>
        </pc:cxnChg>
        <pc:cxnChg chg="mod">
          <ac:chgData name="Thomas 'Tom' Martens" userId="35ccf0d4-9e71-4d15-bebb-7c78661c64b3" providerId="ADAL" clId="{1CA0B30D-0CE7-5048-8926-89008F207C0A}" dt="2024-01-28T10:06:03.540" v="1696"/>
          <ac:cxnSpMkLst>
            <pc:docMk/>
            <pc:sldMk cId="2636675492" sldId="267"/>
            <ac:cxnSpMk id="62" creationId="{F58CF02B-6E29-43D9-ADFD-DD18667D9914}"/>
          </ac:cxnSpMkLst>
        </pc:cxnChg>
        <pc:cxnChg chg="mod">
          <ac:chgData name="Thomas 'Tom' Martens" userId="35ccf0d4-9e71-4d15-bebb-7c78661c64b3" providerId="ADAL" clId="{1CA0B30D-0CE7-5048-8926-89008F207C0A}" dt="2024-01-28T10:06:03.540" v="1696"/>
          <ac:cxnSpMkLst>
            <pc:docMk/>
            <pc:sldMk cId="2636675492" sldId="267"/>
            <ac:cxnSpMk id="64" creationId="{C0CF20DF-4106-8642-E327-AA750E1CCBF1}"/>
          </ac:cxnSpMkLst>
        </pc:cxnChg>
        <pc:cxnChg chg="mod">
          <ac:chgData name="Thomas 'Tom' Martens" userId="35ccf0d4-9e71-4d15-bebb-7c78661c64b3" providerId="ADAL" clId="{1CA0B30D-0CE7-5048-8926-89008F207C0A}" dt="2024-01-28T10:06:03.540" v="1696"/>
          <ac:cxnSpMkLst>
            <pc:docMk/>
            <pc:sldMk cId="2636675492" sldId="267"/>
            <ac:cxnSpMk id="68" creationId="{02533A17-9002-5DCA-027E-A3EADE7C0E31}"/>
          </ac:cxnSpMkLst>
        </pc:cxnChg>
        <pc:cxnChg chg="mod">
          <ac:chgData name="Thomas 'Tom' Martens" userId="35ccf0d4-9e71-4d15-bebb-7c78661c64b3" providerId="ADAL" clId="{1CA0B30D-0CE7-5048-8926-89008F207C0A}" dt="2024-01-28T10:06:03.540" v="1696"/>
          <ac:cxnSpMkLst>
            <pc:docMk/>
            <pc:sldMk cId="2636675492" sldId="267"/>
            <ac:cxnSpMk id="69" creationId="{34C035B3-68BF-5D18-1754-9B0F7EF7FD0D}"/>
          </ac:cxnSpMkLst>
        </pc:cxnChg>
        <pc:cxnChg chg="mod">
          <ac:chgData name="Thomas 'Tom' Martens" userId="35ccf0d4-9e71-4d15-bebb-7c78661c64b3" providerId="ADAL" clId="{1CA0B30D-0CE7-5048-8926-89008F207C0A}" dt="2024-01-28T10:06:03.540" v="1696"/>
          <ac:cxnSpMkLst>
            <pc:docMk/>
            <pc:sldMk cId="2636675492" sldId="267"/>
            <ac:cxnSpMk id="71" creationId="{03800907-1C64-7B00-B84F-03BF7ABB7989}"/>
          </ac:cxnSpMkLst>
        </pc:cxnChg>
        <pc:cxnChg chg="mod">
          <ac:chgData name="Thomas 'Tom' Martens" userId="35ccf0d4-9e71-4d15-bebb-7c78661c64b3" providerId="ADAL" clId="{1CA0B30D-0CE7-5048-8926-89008F207C0A}" dt="2024-01-28T10:06:03.540" v="1696"/>
          <ac:cxnSpMkLst>
            <pc:docMk/>
            <pc:sldMk cId="2636675492" sldId="267"/>
            <ac:cxnSpMk id="75" creationId="{61846082-17AD-4275-92DF-50F20F9B15AB}"/>
          </ac:cxnSpMkLst>
        </pc:cxnChg>
        <pc:cxnChg chg="mod">
          <ac:chgData name="Thomas 'Tom' Martens" userId="35ccf0d4-9e71-4d15-bebb-7c78661c64b3" providerId="ADAL" clId="{1CA0B30D-0CE7-5048-8926-89008F207C0A}" dt="2024-01-28T10:06:03.540" v="1696"/>
          <ac:cxnSpMkLst>
            <pc:docMk/>
            <pc:sldMk cId="2636675492" sldId="267"/>
            <ac:cxnSpMk id="76" creationId="{1A3827A1-4694-3E8D-684F-A064727E8366}"/>
          </ac:cxnSpMkLst>
        </pc:cxnChg>
        <pc:cxnChg chg="mod">
          <ac:chgData name="Thomas 'Tom' Martens" userId="35ccf0d4-9e71-4d15-bebb-7c78661c64b3" providerId="ADAL" clId="{1CA0B30D-0CE7-5048-8926-89008F207C0A}" dt="2024-01-28T10:06:03.540" v="1696"/>
          <ac:cxnSpMkLst>
            <pc:docMk/>
            <pc:sldMk cId="2636675492" sldId="267"/>
            <ac:cxnSpMk id="79" creationId="{6ABEF540-1BDE-31F8-769E-47C625079CD7}"/>
          </ac:cxnSpMkLst>
        </pc:cxnChg>
        <pc:cxnChg chg="mod">
          <ac:chgData name="Thomas 'Tom' Martens" userId="35ccf0d4-9e71-4d15-bebb-7c78661c64b3" providerId="ADAL" clId="{1CA0B30D-0CE7-5048-8926-89008F207C0A}" dt="2024-01-28T10:06:03.540" v="1696"/>
          <ac:cxnSpMkLst>
            <pc:docMk/>
            <pc:sldMk cId="2636675492" sldId="267"/>
            <ac:cxnSpMk id="82" creationId="{94250E85-C9C2-8BCE-A392-73840FACA457}"/>
          </ac:cxnSpMkLst>
        </pc:cxnChg>
        <pc:cxnChg chg="mod">
          <ac:chgData name="Thomas 'Tom' Martens" userId="35ccf0d4-9e71-4d15-bebb-7c78661c64b3" providerId="ADAL" clId="{1CA0B30D-0CE7-5048-8926-89008F207C0A}" dt="2024-01-28T10:06:03.540" v="1696"/>
          <ac:cxnSpMkLst>
            <pc:docMk/>
            <pc:sldMk cId="2636675492" sldId="267"/>
            <ac:cxnSpMk id="83" creationId="{3181F8A5-5C6D-7DCE-DFC2-773E51776621}"/>
          </ac:cxnSpMkLst>
        </pc:cxnChg>
      </pc:sldChg>
      <pc:sldChg chg="modSp add mod ord">
        <pc:chgData name="Thomas 'Tom' Martens" userId="35ccf0d4-9e71-4d15-bebb-7c78661c64b3" providerId="ADAL" clId="{1CA0B30D-0CE7-5048-8926-89008F207C0A}" dt="2024-01-28T10:06:03.540" v="1696"/>
        <pc:sldMkLst>
          <pc:docMk/>
          <pc:sldMk cId="1790706325" sldId="268"/>
        </pc:sldMkLst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1790706325" sldId="268"/>
            <ac:spMk id="2" creationId="{E579A1D3-3D27-C8BC-1ACB-AF0F9243A804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1790706325" sldId="268"/>
            <ac:spMk id="4" creationId="{D1227370-3265-8243-0B8C-E795AF64D41C}"/>
          </ac:spMkLst>
        </pc:spChg>
      </pc:sldChg>
      <pc:sldChg chg="addSp delSp modSp add mod modClrScheme modAnim chgLayout">
        <pc:chgData name="Thomas 'Tom' Martens" userId="35ccf0d4-9e71-4d15-bebb-7c78661c64b3" providerId="ADAL" clId="{1CA0B30D-0CE7-5048-8926-89008F207C0A}" dt="2024-01-28T10:06:03.540" v="1696"/>
        <pc:sldMkLst>
          <pc:docMk/>
          <pc:sldMk cId="136509977" sldId="269"/>
        </pc:sldMkLst>
        <pc:spChg chg="del mod ord">
          <ac:chgData name="Thomas 'Tom' Martens" userId="35ccf0d4-9e71-4d15-bebb-7c78661c64b3" providerId="ADAL" clId="{1CA0B30D-0CE7-5048-8926-89008F207C0A}" dt="2024-01-28T07:06:38.465" v="313" actId="478"/>
          <ac:spMkLst>
            <pc:docMk/>
            <pc:sldMk cId="136509977" sldId="269"/>
            <ac:spMk id="2" creationId="{4B059A4D-EDA8-CD80-BCE4-1B7EE37D07B3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136509977" sldId="269"/>
            <ac:spMk id="3" creationId="{205B7AF3-1B41-D458-0898-6E3DAEDA12CE}"/>
          </ac:spMkLst>
        </pc:spChg>
        <pc:spChg chg="del mod ord">
          <ac:chgData name="Thomas 'Tom' Martens" userId="35ccf0d4-9e71-4d15-bebb-7c78661c64b3" providerId="ADAL" clId="{1CA0B30D-0CE7-5048-8926-89008F207C0A}" dt="2024-01-28T07:06:38.465" v="313" actId="478"/>
          <ac:spMkLst>
            <pc:docMk/>
            <pc:sldMk cId="136509977" sldId="269"/>
            <ac:spMk id="4" creationId="{81672C14-A4FD-67F4-AD65-FFE0A28042FA}"/>
          </ac:spMkLst>
        </pc:spChg>
        <pc:spChg chg="add del mod">
          <ac:chgData name="Thomas 'Tom' Martens" userId="35ccf0d4-9e71-4d15-bebb-7c78661c64b3" providerId="ADAL" clId="{1CA0B30D-0CE7-5048-8926-89008F207C0A}" dt="2024-01-28T07:06:50.744" v="315" actId="478"/>
          <ac:spMkLst>
            <pc:docMk/>
            <pc:sldMk cId="136509977" sldId="269"/>
            <ac:spMk id="5" creationId="{A4F67A8D-383A-F6C5-D638-A543A0F7F83A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136509977" sldId="269"/>
            <ac:spMk id="7" creationId="{89478A6A-A394-298F-755F-ACA807A13A54}"/>
          </ac:spMkLst>
        </pc:sp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136509977" sldId="269"/>
            <ac:picMk id="6" creationId="{4278D114-1945-737C-D8DC-BE8571E2CFC8}"/>
          </ac:picMkLst>
        </pc:picChg>
      </pc:sldChg>
      <pc:sldChg chg="addSp delSp modSp add mod delAnim modAnim">
        <pc:chgData name="Thomas 'Tom' Martens" userId="35ccf0d4-9e71-4d15-bebb-7c78661c64b3" providerId="ADAL" clId="{1CA0B30D-0CE7-5048-8926-89008F207C0A}" dt="2024-01-28T10:06:03.540" v="1696"/>
        <pc:sldMkLst>
          <pc:docMk/>
          <pc:sldMk cId="1439116811" sldId="270"/>
        </pc:sldMkLst>
        <pc:spChg chg="add del mod">
          <ac:chgData name="Thomas 'Tom' Martens" userId="35ccf0d4-9e71-4d15-bebb-7c78661c64b3" providerId="ADAL" clId="{1CA0B30D-0CE7-5048-8926-89008F207C0A}" dt="2024-01-28T07:12:29.729" v="398" actId="478"/>
          <ac:spMkLst>
            <pc:docMk/>
            <pc:sldMk cId="1439116811" sldId="270"/>
            <ac:spMk id="2" creationId="{05DA19ED-AFBC-CDEF-01E7-4543467A198D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1439116811" sldId="270"/>
            <ac:spMk id="3" creationId="{BE723D15-6F3C-C0F5-41C8-BCBA84C23AFB}"/>
          </ac:spMkLst>
        </pc:spChg>
        <pc:spChg chg="del">
          <ac:chgData name="Thomas 'Tom' Martens" userId="35ccf0d4-9e71-4d15-bebb-7c78661c64b3" providerId="ADAL" clId="{1CA0B30D-0CE7-5048-8926-89008F207C0A}" dt="2024-01-28T07:09:12.206" v="346" actId="478"/>
          <ac:spMkLst>
            <pc:docMk/>
            <pc:sldMk cId="1439116811" sldId="270"/>
            <ac:spMk id="7" creationId="{BB1A6776-DB39-D02B-3966-FC1A786504D1}"/>
          </ac:spMkLst>
        </pc:sp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1439116811" sldId="270"/>
            <ac:picMk id="4" creationId="{3279985E-D8BF-F150-7318-1266DE275937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1439116811" sldId="270"/>
            <ac:picMk id="5" creationId="{90787FED-3DBE-3036-F55F-74D45AEABD2D}"/>
          </ac:picMkLst>
        </pc:picChg>
        <pc:picChg chg="del">
          <ac:chgData name="Thomas 'Tom' Martens" userId="35ccf0d4-9e71-4d15-bebb-7c78661c64b3" providerId="ADAL" clId="{1CA0B30D-0CE7-5048-8926-89008F207C0A}" dt="2024-01-28T07:09:12.206" v="346" actId="478"/>
          <ac:picMkLst>
            <pc:docMk/>
            <pc:sldMk cId="1439116811" sldId="270"/>
            <ac:picMk id="6" creationId="{AB0D02AF-CB5A-6DEA-4A10-BAEC8A879ACF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1439116811" sldId="270"/>
            <ac:picMk id="8" creationId="{F40600C2-165B-E1B4-611F-45742719EB3D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1439116811" sldId="270"/>
            <ac:picMk id="9" creationId="{B2A45AE0-0550-159B-75A4-F2F5E6AC285A}"/>
          </ac:picMkLst>
        </pc:picChg>
      </pc:sldChg>
      <pc:sldChg chg="addSp delSp modSp add mod delAnim chgLayout">
        <pc:chgData name="Thomas 'Tom' Martens" userId="35ccf0d4-9e71-4d15-bebb-7c78661c64b3" providerId="ADAL" clId="{1CA0B30D-0CE7-5048-8926-89008F207C0A}" dt="2024-01-28T10:06:03.540" v="1696"/>
        <pc:sldMkLst>
          <pc:docMk/>
          <pc:sldMk cId="1641238073" sldId="271"/>
        </pc:sldMkLst>
        <pc:spChg chg="del">
          <ac:chgData name="Thomas 'Tom' Martens" userId="35ccf0d4-9e71-4d15-bebb-7c78661c64b3" providerId="ADAL" clId="{1CA0B30D-0CE7-5048-8926-89008F207C0A}" dt="2024-01-28T07:10:58.429" v="349" actId="478"/>
          <ac:spMkLst>
            <pc:docMk/>
            <pc:sldMk cId="1641238073" sldId="271"/>
            <ac:spMk id="2" creationId="{D520BC56-C0A9-50B8-B3EA-8A3EFFB55F93}"/>
          </ac:spMkLst>
        </pc:spChg>
        <pc:spChg chg="mod ord">
          <ac:chgData name="Thomas 'Tom' Martens" userId="35ccf0d4-9e71-4d15-bebb-7c78661c64b3" providerId="ADAL" clId="{1CA0B30D-0CE7-5048-8926-89008F207C0A}" dt="2024-01-28T10:06:03.540" v="1696"/>
          <ac:spMkLst>
            <pc:docMk/>
            <pc:sldMk cId="1641238073" sldId="271"/>
            <ac:spMk id="3" creationId="{E4A34A4C-C028-35EC-EE97-8A4C996DA1F1}"/>
          </ac:spMkLst>
        </pc:spChg>
        <pc:spChg chg="add mod ord">
          <ac:chgData name="Thomas 'Tom' Martens" userId="35ccf0d4-9e71-4d15-bebb-7c78661c64b3" providerId="ADAL" clId="{1CA0B30D-0CE7-5048-8926-89008F207C0A}" dt="2024-01-28T10:06:03.540" v="1696"/>
          <ac:spMkLst>
            <pc:docMk/>
            <pc:sldMk cId="1641238073" sldId="271"/>
            <ac:spMk id="6" creationId="{F28129E7-FA7E-0A26-6D51-B30AB932CF59}"/>
          </ac:spMkLst>
        </pc:spChg>
        <pc:picChg chg="del">
          <ac:chgData name="Thomas 'Tom' Martens" userId="35ccf0d4-9e71-4d15-bebb-7c78661c64b3" providerId="ADAL" clId="{1CA0B30D-0CE7-5048-8926-89008F207C0A}" dt="2024-01-28T07:10:58.429" v="349" actId="478"/>
          <ac:picMkLst>
            <pc:docMk/>
            <pc:sldMk cId="1641238073" sldId="271"/>
            <ac:picMk id="4" creationId="{435B37CF-6E8C-DE14-26A3-A16E74E54724}"/>
          </ac:picMkLst>
        </pc:picChg>
        <pc:picChg chg="del">
          <ac:chgData name="Thomas 'Tom' Martens" userId="35ccf0d4-9e71-4d15-bebb-7c78661c64b3" providerId="ADAL" clId="{1CA0B30D-0CE7-5048-8926-89008F207C0A}" dt="2024-01-28T07:10:58.429" v="349" actId="478"/>
          <ac:picMkLst>
            <pc:docMk/>
            <pc:sldMk cId="1641238073" sldId="271"/>
            <ac:picMk id="5" creationId="{A86E6732-9529-8B8D-9CA0-246D7B385976}"/>
          </ac:picMkLst>
        </pc:picChg>
        <pc:picChg chg="del">
          <ac:chgData name="Thomas 'Tom' Martens" userId="35ccf0d4-9e71-4d15-bebb-7c78661c64b3" providerId="ADAL" clId="{1CA0B30D-0CE7-5048-8926-89008F207C0A}" dt="2024-01-28T07:10:58.429" v="349" actId="478"/>
          <ac:picMkLst>
            <pc:docMk/>
            <pc:sldMk cId="1641238073" sldId="271"/>
            <ac:picMk id="8" creationId="{1C899073-1F87-6EFB-5028-A0F306E80BE4}"/>
          </ac:picMkLst>
        </pc:picChg>
        <pc:picChg chg="del">
          <ac:chgData name="Thomas 'Tom' Martens" userId="35ccf0d4-9e71-4d15-bebb-7c78661c64b3" providerId="ADAL" clId="{1CA0B30D-0CE7-5048-8926-89008F207C0A}" dt="2024-01-28T07:10:58.429" v="349" actId="478"/>
          <ac:picMkLst>
            <pc:docMk/>
            <pc:sldMk cId="1641238073" sldId="271"/>
            <ac:picMk id="9" creationId="{87A2E164-21D5-0251-E4E0-9AA7C5C1DC5B}"/>
          </ac:picMkLst>
        </pc:picChg>
      </pc:sldChg>
      <pc:sldChg chg="addSp delSp modSp add mod delAnim">
        <pc:chgData name="Thomas 'Tom' Martens" userId="35ccf0d4-9e71-4d15-bebb-7c78661c64b3" providerId="ADAL" clId="{1CA0B30D-0CE7-5048-8926-89008F207C0A}" dt="2024-01-28T10:06:03.540" v="1696"/>
        <pc:sldMkLst>
          <pc:docMk/>
          <pc:sldMk cId="2371071427" sldId="272"/>
        </pc:sldMkLst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2371071427" sldId="272"/>
            <ac:spMk id="3" creationId="{656DCFC7-2D9B-7C09-0298-51210D960F13}"/>
          </ac:spMkLst>
        </pc:spChg>
        <pc:spChg chg="add del mod">
          <ac:chgData name="Thomas 'Tom' Martens" userId="35ccf0d4-9e71-4d15-bebb-7c78661c64b3" providerId="ADAL" clId="{1CA0B30D-0CE7-5048-8926-89008F207C0A}" dt="2024-01-28T07:17:06.221" v="433" actId="478"/>
          <ac:spMkLst>
            <pc:docMk/>
            <pc:sldMk cId="2371071427" sldId="272"/>
            <ac:spMk id="14" creationId="{4587995E-39E3-9165-1B29-F423DEFCB52C}"/>
          </ac:spMkLst>
        </pc:spChg>
        <pc:spChg chg="add del mod">
          <ac:chgData name="Thomas 'Tom' Martens" userId="35ccf0d4-9e71-4d15-bebb-7c78661c64b3" providerId="ADAL" clId="{1CA0B30D-0CE7-5048-8926-89008F207C0A}" dt="2024-01-28T07:17:06.221" v="433" actId="478"/>
          <ac:spMkLst>
            <pc:docMk/>
            <pc:sldMk cId="2371071427" sldId="272"/>
            <ac:spMk id="15" creationId="{4CD5F497-0F7D-1110-BF2B-3F0A321CDEA8}"/>
          </ac:spMkLst>
        </pc:spChg>
        <pc:spChg chg="add del mod">
          <ac:chgData name="Thomas 'Tom' Martens" userId="35ccf0d4-9e71-4d15-bebb-7c78661c64b3" providerId="ADAL" clId="{1CA0B30D-0CE7-5048-8926-89008F207C0A}" dt="2024-01-28T07:17:06.221" v="433" actId="478"/>
          <ac:spMkLst>
            <pc:docMk/>
            <pc:sldMk cId="2371071427" sldId="272"/>
            <ac:spMk id="16" creationId="{2AEA8F2F-8102-A83E-E4A3-3DE9193CAA7D}"/>
          </ac:spMkLst>
        </pc:spChg>
        <pc:spChg chg="add del mod">
          <ac:chgData name="Thomas 'Tom' Martens" userId="35ccf0d4-9e71-4d15-bebb-7c78661c64b3" providerId="ADAL" clId="{1CA0B30D-0CE7-5048-8926-89008F207C0A}" dt="2024-01-28T07:17:06.221" v="433" actId="478"/>
          <ac:spMkLst>
            <pc:docMk/>
            <pc:sldMk cId="2371071427" sldId="272"/>
            <ac:spMk id="17" creationId="{059FF096-52AC-0831-0878-5F3B7829E34B}"/>
          </ac:spMkLst>
        </pc:spChg>
        <pc:spChg chg="add del mod">
          <ac:chgData name="Thomas 'Tom' Martens" userId="35ccf0d4-9e71-4d15-bebb-7c78661c64b3" providerId="ADAL" clId="{1CA0B30D-0CE7-5048-8926-89008F207C0A}" dt="2024-01-28T07:17:06.221" v="433" actId="478"/>
          <ac:spMkLst>
            <pc:docMk/>
            <pc:sldMk cId="2371071427" sldId="272"/>
            <ac:spMk id="18" creationId="{578A6BEB-97A6-4000-B2F7-201C94D89675}"/>
          </ac:spMkLst>
        </pc:spChg>
        <pc:spChg chg="add del mod">
          <ac:chgData name="Thomas 'Tom' Martens" userId="35ccf0d4-9e71-4d15-bebb-7c78661c64b3" providerId="ADAL" clId="{1CA0B30D-0CE7-5048-8926-89008F207C0A}" dt="2024-01-28T07:17:06.221" v="433" actId="478"/>
          <ac:spMkLst>
            <pc:docMk/>
            <pc:sldMk cId="2371071427" sldId="272"/>
            <ac:spMk id="19" creationId="{49B167D7-4CE2-0A18-171A-C11996B5C751}"/>
          </ac:spMkLst>
        </pc:spChg>
        <pc:spChg chg="add del mod">
          <ac:chgData name="Thomas 'Tom' Martens" userId="35ccf0d4-9e71-4d15-bebb-7c78661c64b3" providerId="ADAL" clId="{1CA0B30D-0CE7-5048-8926-89008F207C0A}" dt="2024-01-28T07:17:06.221" v="433" actId="478"/>
          <ac:spMkLst>
            <pc:docMk/>
            <pc:sldMk cId="2371071427" sldId="272"/>
            <ac:spMk id="20" creationId="{B4F10C4B-B408-ED64-6304-74238D54D3E6}"/>
          </ac:spMkLst>
        </pc:spChg>
        <pc:spChg chg="add del mod">
          <ac:chgData name="Thomas 'Tom' Martens" userId="35ccf0d4-9e71-4d15-bebb-7c78661c64b3" providerId="ADAL" clId="{1CA0B30D-0CE7-5048-8926-89008F207C0A}" dt="2024-01-28T07:17:06.221" v="433" actId="478"/>
          <ac:spMkLst>
            <pc:docMk/>
            <pc:sldMk cId="2371071427" sldId="272"/>
            <ac:spMk id="21" creationId="{61AE7F3E-D204-DF4D-CB93-38BF99B08B4E}"/>
          </ac:spMkLst>
        </pc:spChg>
        <pc:spChg chg="add del mod">
          <ac:chgData name="Thomas 'Tom' Martens" userId="35ccf0d4-9e71-4d15-bebb-7c78661c64b3" providerId="ADAL" clId="{1CA0B30D-0CE7-5048-8926-89008F207C0A}" dt="2024-01-28T07:17:06.221" v="433" actId="478"/>
          <ac:spMkLst>
            <pc:docMk/>
            <pc:sldMk cId="2371071427" sldId="272"/>
            <ac:spMk id="23" creationId="{91B47594-91FB-0CE3-491A-3EDB0BD60752}"/>
          </ac:spMkLst>
        </pc:spChg>
        <pc:spChg chg="add del mod">
          <ac:chgData name="Thomas 'Tom' Martens" userId="35ccf0d4-9e71-4d15-bebb-7c78661c64b3" providerId="ADAL" clId="{1CA0B30D-0CE7-5048-8926-89008F207C0A}" dt="2024-01-28T07:17:06.221" v="433" actId="478"/>
          <ac:spMkLst>
            <pc:docMk/>
            <pc:sldMk cId="2371071427" sldId="272"/>
            <ac:spMk id="24" creationId="{A284B404-3111-BB52-DCA2-993F4A405673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2371071427" sldId="272"/>
            <ac:spMk id="34" creationId="{83179EB3-5699-A004-E369-5D5B045177BA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2371071427" sldId="272"/>
            <ac:spMk id="35" creationId="{E12CA689-0FD3-5BA9-B20D-2EC3EC7E7EE4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2371071427" sldId="272"/>
            <ac:spMk id="36" creationId="{296FCD78-F7ED-6B93-026D-CDA55693D85C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2371071427" sldId="272"/>
            <ac:spMk id="37" creationId="{2FF8ADEF-8859-17D1-B690-CC9EFD23BE28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2371071427" sldId="272"/>
            <ac:spMk id="38" creationId="{F33F859C-CB90-7F33-C055-F173FCE4B0F5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2371071427" sldId="272"/>
            <ac:spMk id="39" creationId="{0DE704F4-AD88-9066-1732-5C96DD7E0ADA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2371071427" sldId="272"/>
            <ac:spMk id="40" creationId="{1464663C-3E84-4CDD-D5B9-362026871E87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2371071427" sldId="272"/>
            <ac:spMk id="41" creationId="{887E42B2-D74F-4E0E-2FBF-7D5B826CD149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2371071427" sldId="272"/>
            <ac:spMk id="44" creationId="{054CDB66-5192-4532-49DA-825D8D5DA891}"/>
          </ac:spMkLst>
        </pc:spChg>
        <pc:picChg chg="add del mod">
          <ac:chgData name="Thomas 'Tom' Martens" userId="35ccf0d4-9e71-4d15-bebb-7c78661c64b3" providerId="ADAL" clId="{1CA0B30D-0CE7-5048-8926-89008F207C0A}" dt="2024-01-28T07:17:06.221" v="433" actId="478"/>
          <ac:picMkLst>
            <pc:docMk/>
            <pc:sldMk cId="2371071427" sldId="272"/>
            <ac:picMk id="2" creationId="{81F40B86-4301-EDB5-006D-987F330C799B}"/>
          </ac:picMkLst>
        </pc:picChg>
        <pc:picChg chg="del">
          <ac:chgData name="Thomas 'Tom' Martens" userId="35ccf0d4-9e71-4d15-bebb-7c78661c64b3" providerId="ADAL" clId="{1CA0B30D-0CE7-5048-8926-89008F207C0A}" dt="2024-01-28T07:12:41.179" v="400" actId="478"/>
          <ac:picMkLst>
            <pc:docMk/>
            <pc:sldMk cId="2371071427" sldId="272"/>
            <ac:picMk id="4" creationId="{30A05259-6166-E93F-670E-125C765A1F3E}"/>
          </ac:picMkLst>
        </pc:picChg>
        <pc:picChg chg="del">
          <ac:chgData name="Thomas 'Tom' Martens" userId="35ccf0d4-9e71-4d15-bebb-7c78661c64b3" providerId="ADAL" clId="{1CA0B30D-0CE7-5048-8926-89008F207C0A}" dt="2024-01-28T07:12:41.179" v="400" actId="478"/>
          <ac:picMkLst>
            <pc:docMk/>
            <pc:sldMk cId="2371071427" sldId="272"/>
            <ac:picMk id="5" creationId="{0747442C-0471-1070-5FF5-CCAA1E7DDEA6}"/>
          </ac:picMkLst>
        </pc:picChg>
        <pc:picChg chg="add del mod">
          <ac:chgData name="Thomas 'Tom' Martens" userId="35ccf0d4-9e71-4d15-bebb-7c78661c64b3" providerId="ADAL" clId="{1CA0B30D-0CE7-5048-8926-89008F207C0A}" dt="2024-01-28T07:17:06.221" v="433" actId="478"/>
          <ac:picMkLst>
            <pc:docMk/>
            <pc:sldMk cId="2371071427" sldId="272"/>
            <ac:picMk id="6" creationId="{5F780469-C57D-5122-63EA-8321AD37FF29}"/>
          </ac:picMkLst>
        </pc:picChg>
        <pc:picChg chg="add del mod">
          <ac:chgData name="Thomas 'Tom' Martens" userId="35ccf0d4-9e71-4d15-bebb-7c78661c64b3" providerId="ADAL" clId="{1CA0B30D-0CE7-5048-8926-89008F207C0A}" dt="2024-01-28T07:17:06.221" v="433" actId="478"/>
          <ac:picMkLst>
            <pc:docMk/>
            <pc:sldMk cId="2371071427" sldId="272"/>
            <ac:picMk id="7" creationId="{E30A5C2C-CCE0-8C24-B2E5-8EAAA54D519F}"/>
          </ac:picMkLst>
        </pc:picChg>
        <pc:picChg chg="del">
          <ac:chgData name="Thomas 'Tom' Martens" userId="35ccf0d4-9e71-4d15-bebb-7c78661c64b3" providerId="ADAL" clId="{1CA0B30D-0CE7-5048-8926-89008F207C0A}" dt="2024-01-28T07:12:41.179" v="400" actId="478"/>
          <ac:picMkLst>
            <pc:docMk/>
            <pc:sldMk cId="2371071427" sldId="272"/>
            <ac:picMk id="8" creationId="{C6A1014D-C59B-5C73-ECB6-E6FB207BC2BF}"/>
          </ac:picMkLst>
        </pc:picChg>
        <pc:picChg chg="del">
          <ac:chgData name="Thomas 'Tom' Martens" userId="35ccf0d4-9e71-4d15-bebb-7c78661c64b3" providerId="ADAL" clId="{1CA0B30D-0CE7-5048-8926-89008F207C0A}" dt="2024-01-28T07:12:41.179" v="400" actId="478"/>
          <ac:picMkLst>
            <pc:docMk/>
            <pc:sldMk cId="2371071427" sldId="272"/>
            <ac:picMk id="9" creationId="{103B31FE-CC59-25FB-B7C4-6CD6CF882DBC}"/>
          </ac:picMkLst>
        </pc:picChg>
        <pc:picChg chg="add del mod">
          <ac:chgData name="Thomas 'Tom' Martens" userId="35ccf0d4-9e71-4d15-bebb-7c78661c64b3" providerId="ADAL" clId="{1CA0B30D-0CE7-5048-8926-89008F207C0A}" dt="2024-01-28T07:17:06.221" v="433" actId="478"/>
          <ac:picMkLst>
            <pc:docMk/>
            <pc:sldMk cId="2371071427" sldId="272"/>
            <ac:picMk id="10" creationId="{C86B7B3C-3C54-2DA8-6366-B8B146DE01FC}"/>
          </ac:picMkLst>
        </pc:picChg>
        <pc:picChg chg="add del mod">
          <ac:chgData name="Thomas 'Tom' Martens" userId="35ccf0d4-9e71-4d15-bebb-7c78661c64b3" providerId="ADAL" clId="{1CA0B30D-0CE7-5048-8926-89008F207C0A}" dt="2024-01-28T07:17:06.221" v="433" actId="478"/>
          <ac:picMkLst>
            <pc:docMk/>
            <pc:sldMk cId="2371071427" sldId="272"/>
            <ac:picMk id="11" creationId="{7B610F62-D6AE-0F45-A19A-8DB4AB9E0FD8}"/>
          </ac:picMkLst>
        </pc:picChg>
        <pc:picChg chg="add del mod">
          <ac:chgData name="Thomas 'Tom' Martens" userId="35ccf0d4-9e71-4d15-bebb-7c78661c64b3" providerId="ADAL" clId="{1CA0B30D-0CE7-5048-8926-89008F207C0A}" dt="2024-01-28T07:17:06.221" v="433" actId="478"/>
          <ac:picMkLst>
            <pc:docMk/>
            <pc:sldMk cId="2371071427" sldId="272"/>
            <ac:picMk id="12" creationId="{EC7986CC-CC18-4419-00A5-684AB793D0C5}"/>
          </ac:picMkLst>
        </pc:picChg>
        <pc:picChg chg="add del mod">
          <ac:chgData name="Thomas 'Tom' Martens" userId="35ccf0d4-9e71-4d15-bebb-7c78661c64b3" providerId="ADAL" clId="{1CA0B30D-0CE7-5048-8926-89008F207C0A}" dt="2024-01-28T07:17:06.221" v="433" actId="478"/>
          <ac:picMkLst>
            <pc:docMk/>
            <pc:sldMk cId="2371071427" sldId="272"/>
            <ac:picMk id="13" creationId="{434CCBE4-49CB-C73C-66FA-EA9087A5E75F}"/>
          </ac:picMkLst>
        </pc:picChg>
        <pc:picChg chg="add del mod">
          <ac:chgData name="Thomas 'Tom' Martens" userId="35ccf0d4-9e71-4d15-bebb-7c78661c64b3" providerId="ADAL" clId="{1CA0B30D-0CE7-5048-8926-89008F207C0A}" dt="2024-01-28T07:17:06.221" v="433" actId="478"/>
          <ac:picMkLst>
            <pc:docMk/>
            <pc:sldMk cId="2371071427" sldId="272"/>
            <ac:picMk id="22" creationId="{1499B224-84BB-2AF4-B36C-C5D566EBFE2E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2371071427" sldId="272"/>
            <ac:picMk id="25" creationId="{F3F2C335-5FDB-021C-50A3-C5FE101A0299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2371071427" sldId="272"/>
            <ac:picMk id="26" creationId="{2EAB0113-396F-A7A2-D830-B373530FD581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2371071427" sldId="272"/>
            <ac:picMk id="27" creationId="{E24A14CE-2B3A-3A28-DA50-FDF8397DA57A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2371071427" sldId="272"/>
            <ac:picMk id="28" creationId="{B6DD5DE8-3115-D8DB-4615-D523D29F29A2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2371071427" sldId="272"/>
            <ac:picMk id="29" creationId="{1D5FA40B-FBCE-CA5E-3CB4-89326C0DEFE4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2371071427" sldId="272"/>
            <ac:picMk id="30" creationId="{90EEE76B-1053-B20E-AFED-8B8CF8D5E39A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2371071427" sldId="272"/>
            <ac:picMk id="31" creationId="{92DE114D-467F-9B9B-5795-4D2AF48896A2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2371071427" sldId="272"/>
            <ac:picMk id="32" creationId="{D745139C-DC46-9A76-67F4-07001775CFDA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2371071427" sldId="272"/>
            <ac:picMk id="33" creationId="{217DCF86-2212-A543-4542-D8FB977BF049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2371071427" sldId="272"/>
            <ac:picMk id="42" creationId="{6280743F-6BDE-7AC8-9540-4F12B72D3907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2371071427" sldId="272"/>
            <ac:picMk id="43" creationId="{DF673D0D-681D-ACC5-A03F-A1C20C4481BE}"/>
          </ac:picMkLst>
        </pc:picChg>
      </pc:sldChg>
      <pc:sldChg chg="addSp delSp modSp add mod">
        <pc:chgData name="Thomas 'Tom' Martens" userId="35ccf0d4-9e71-4d15-bebb-7c78661c64b3" providerId="ADAL" clId="{1CA0B30D-0CE7-5048-8926-89008F207C0A}" dt="2024-01-28T10:06:03.540" v="1696"/>
        <pc:sldMkLst>
          <pc:docMk/>
          <pc:sldMk cId="317755012" sldId="273"/>
        </pc:sldMkLst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317755012" sldId="273"/>
            <ac:spMk id="3" creationId="{32D6E568-4C36-0FDB-D8A6-FAEBEF0F5C91}"/>
          </ac:spMkLst>
        </pc:spChg>
        <pc:spChg chg="del">
          <ac:chgData name="Thomas 'Tom' Martens" userId="35ccf0d4-9e71-4d15-bebb-7c78661c64b3" providerId="ADAL" clId="{1CA0B30D-0CE7-5048-8926-89008F207C0A}" dt="2024-01-28T07:13:56.799" v="424" actId="478"/>
          <ac:spMkLst>
            <pc:docMk/>
            <pc:sldMk cId="317755012" sldId="273"/>
            <ac:spMk id="14" creationId="{30ECBAF6-C56A-BBFB-1573-34C707E0CEE1}"/>
          </ac:spMkLst>
        </pc:spChg>
        <pc:spChg chg="del">
          <ac:chgData name="Thomas 'Tom' Martens" userId="35ccf0d4-9e71-4d15-bebb-7c78661c64b3" providerId="ADAL" clId="{1CA0B30D-0CE7-5048-8926-89008F207C0A}" dt="2024-01-28T07:13:56.799" v="424" actId="478"/>
          <ac:spMkLst>
            <pc:docMk/>
            <pc:sldMk cId="317755012" sldId="273"/>
            <ac:spMk id="15" creationId="{48F12567-BBC2-52E7-415C-1794FE72F99B}"/>
          </ac:spMkLst>
        </pc:spChg>
        <pc:spChg chg="del">
          <ac:chgData name="Thomas 'Tom' Martens" userId="35ccf0d4-9e71-4d15-bebb-7c78661c64b3" providerId="ADAL" clId="{1CA0B30D-0CE7-5048-8926-89008F207C0A}" dt="2024-01-28T07:13:56.799" v="424" actId="478"/>
          <ac:spMkLst>
            <pc:docMk/>
            <pc:sldMk cId="317755012" sldId="273"/>
            <ac:spMk id="16" creationId="{3796BC2B-3E9E-3C6D-0503-0194DE9298CD}"/>
          </ac:spMkLst>
        </pc:spChg>
        <pc:spChg chg="del">
          <ac:chgData name="Thomas 'Tom' Martens" userId="35ccf0d4-9e71-4d15-bebb-7c78661c64b3" providerId="ADAL" clId="{1CA0B30D-0CE7-5048-8926-89008F207C0A}" dt="2024-01-28T07:13:56.799" v="424" actId="478"/>
          <ac:spMkLst>
            <pc:docMk/>
            <pc:sldMk cId="317755012" sldId="273"/>
            <ac:spMk id="17" creationId="{F0949A1A-F90B-8ADD-E2C7-0FC96E82FAF4}"/>
          </ac:spMkLst>
        </pc:spChg>
        <pc:spChg chg="del">
          <ac:chgData name="Thomas 'Tom' Martens" userId="35ccf0d4-9e71-4d15-bebb-7c78661c64b3" providerId="ADAL" clId="{1CA0B30D-0CE7-5048-8926-89008F207C0A}" dt="2024-01-28T07:13:56.799" v="424" actId="478"/>
          <ac:spMkLst>
            <pc:docMk/>
            <pc:sldMk cId="317755012" sldId="273"/>
            <ac:spMk id="18" creationId="{D8FC97A7-7084-CD82-F8BF-F9C7E7F21C5A}"/>
          </ac:spMkLst>
        </pc:spChg>
        <pc:spChg chg="del">
          <ac:chgData name="Thomas 'Tom' Martens" userId="35ccf0d4-9e71-4d15-bebb-7c78661c64b3" providerId="ADAL" clId="{1CA0B30D-0CE7-5048-8926-89008F207C0A}" dt="2024-01-28T07:13:56.799" v="424" actId="478"/>
          <ac:spMkLst>
            <pc:docMk/>
            <pc:sldMk cId="317755012" sldId="273"/>
            <ac:spMk id="19" creationId="{417D8246-1DD9-3E6E-81CC-806305EC52E2}"/>
          </ac:spMkLst>
        </pc:spChg>
        <pc:spChg chg="del">
          <ac:chgData name="Thomas 'Tom' Martens" userId="35ccf0d4-9e71-4d15-bebb-7c78661c64b3" providerId="ADAL" clId="{1CA0B30D-0CE7-5048-8926-89008F207C0A}" dt="2024-01-28T07:13:56.799" v="424" actId="478"/>
          <ac:spMkLst>
            <pc:docMk/>
            <pc:sldMk cId="317755012" sldId="273"/>
            <ac:spMk id="20" creationId="{B35D4836-238E-D445-696C-E2B1A568F05E}"/>
          </ac:spMkLst>
        </pc:spChg>
        <pc:spChg chg="del">
          <ac:chgData name="Thomas 'Tom' Martens" userId="35ccf0d4-9e71-4d15-bebb-7c78661c64b3" providerId="ADAL" clId="{1CA0B30D-0CE7-5048-8926-89008F207C0A}" dt="2024-01-28T07:13:56.799" v="424" actId="478"/>
          <ac:spMkLst>
            <pc:docMk/>
            <pc:sldMk cId="317755012" sldId="273"/>
            <ac:spMk id="21" creationId="{23C31785-1798-490E-3857-B3D46DA6C036}"/>
          </ac:spMkLst>
        </pc:spChg>
        <pc:spChg chg="del">
          <ac:chgData name="Thomas 'Tom' Martens" userId="35ccf0d4-9e71-4d15-bebb-7c78661c64b3" providerId="ADAL" clId="{1CA0B30D-0CE7-5048-8926-89008F207C0A}" dt="2024-01-28T07:13:56.799" v="424" actId="478"/>
          <ac:spMkLst>
            <pc:docMk/>
            <pc:sldMk cId="317755012" sldId="273"/>
            <ac:spMk id="23" creationId="{7EA661E6-B2EA-0E37-4298-9D7CEA2C7A16}"/>
          </ac:spMkLst>
        </pc:spChg>
        <pc:spChg chg="del">
          <ac:chgData name="Thomas 'Tom' Martens" userId="35ccf0d4-9e71-4d15-bebb-7c78661c64b3" providerId="ADAL" clId="{1CA0B30D-0CE7-5048-8926-89008F207C0A}" dt="2024-01-28T07:13:56.799" v="424" actId="478"/>
          <ac:spMkLst>
            <pc:docMk/>
            <pc:sldMk cId="317755012" sldId="273"/>
            <ac:spMk id="24" creationId="{3665A8E1-505E-A133-4CD0-13718FEC6CC2}"/>
          </ac:spMkLst>
        </pc:spChg>
        <pc:spChg chg="add del mod">
          <ac:chgData name="Thomas 'Tom' Martens" userId="35ccf0d4-9e71-4d15-bebb-7c78661c64b3" providerId="ADAL" clId="{1CA0B30D-0CE7-5048-8926-89008F207C0A}" dt="2024-01-28T07:16:57.641" v="431" actId="478"/>
          <ac:spMkLst>
            <pc:docMk/>
            <pc:sldMk cId="317755012" sldId="273"/>
            <ac:spMk id="31" creationId="{A835D780-CAF1-E633-FE73-9B531B1075B1}"/>
          </ac:spMkLst>
        </pc:spChg>
        <pc:spChg chg="add del mod">
          <ac:chgData name="Thomas 'Tom' Martens" userId="35ccf0d4-9e71-4d15-bebb-7c78661c64b3" providerId="ADAL" clId="{1CA0B30D-0CE7-5048-8926-89008F207C0A}" dt="2024-01-28T07:16:57.641" v="431" actId="478"/>
          <ac:spMkLst>
            <pc:docMk/>
            <pc:sldMk cId="317755012" sldId="273"/>
            <ac:spMk id="32" creationId="{CB413EDF-0F09-E5EF-EFF5-8E40AE99D1BA}"/>
          </ac:spMkLst>
        </pc:spChg>
        <pc:spChg chg="add del mod">
          <ac:chgData name="Thomas 'Tom' Martens" userId="35ccf0d4-9e71-4d15-bebb-7c78661c64b3" providerId="ADAL" clId="{1CA0B30D-0CE7-5048-8926-89008F207C0A}" dt="2024-01-28T07:16:57.641" v="431" actId="478"/>
          <ac:spMkLst>
            <pc:docMk/>
            <pc:sldMk cId="317755012" sldId="273"/>
            <ac:spMk id="33" creationId="{C748E795-43CE-FA6B-D25F-1F43475BA477}"/>
          </ac:spMkLst>
        </pc:spChg>
        <pc:spChg chg="add del mod">
          <ac:chgData name="Thomas 'Tom' Martens" userId="35ccf0d4-9e71-4d15-bebb-7c78661c64b3" providerId="ADAL" clId="{1CA0B30D-0CE7-5048-8926-89008F207C0A}" dt="2024-01-28T07:16:57.641" v="431" actId="478"/>
          <ac:spMkLst>
            <pc:docMk/>
            <pc:sldMk cId="317755012" sldId="273"/>
            <ac:spMk id="34" creationId="{1D6B514B-1E18-3183-B845-A45D7F89EB04}"/>
          </ac:spMkLst>
        </pc:spChg>
        <pc:spChg chg="add del mod">
          <ac:chgData name="Thomas 'Tom' Martens" userId="35ccf0d4-9e71-4d15-bebb-7c78661c64b3" providerId="ADAL" clId="{1CA0B30D-0CE7-5048-8926-89008F207C0A}" dt="2024-01-28T07:16:57.641" v="431" actId="478"/>
          <ac:spMkLst>
            <pc:docMk/>
            <pc:sldMk cId="317755012" sldId="273"/>
            <ac:spMk id="35" creationId="{E0FD4949-148F-5A3A-859A-9A9002F42F1F}"/>
          </ac:spMkLst>
        </pc:spChg>
        <pc:spChg chg="add del mod">
          <ac:chgData name="Thomas 'Tom' Martens" userId="35ccf0d4-9e71-4d15-bebb-7c78661c64b3" providerId="ADAL" clId="{1CA0B30D-0CE7-5048-8926-89008F207C0A}" dt="2024-01-28T07:16:57.641" v="431" actId="478"/>
          <ac:spMkLst>
            <pc:docMk/>
            <pc:sldMk cId="317755012" sldId="273"/>
            <ac:spMk id="36" creationId="{E6A2978B-6D83-E559-36C0-E8BF6B138A9E}"/>
          </ac:spMkLst>
        </pc:spChg>
        <pc:spChg chg="add del mod">
          <ac:chgData name="Thomas 'Tom' Martens" userId="35ccf0d4-9e71-4d15-bebb-7c78661c64b3" providerId="ADAL" clId="{1CA0B30D-0CE7-5048-8926-89008F207C0A}" dt="2024-01-28T07:16:57.641" v="431" actId="478"/>
          <ac:spMkLst>
            <pc:docMk/>
            <pc:sldMk cId="317755012" sldId="273"/>
            <ac:spMk id="37" creationId="{96D18F9D-B96E-B1CC-1630-AD892BD0529C}"/>
          </ac:spMkLst>
        </pc:spChg>
        <pc:spChg chg="add del mod">
          <ac:chgData name="Thomas 'Tom' Martens" userId="35ccf0d4-9e71-4d15-bebb-7c78661c64b3" providerId="ADAL" clId="{1CA0B30D-0CE7-5048-8926-89008F207C0A}" dt="2024-01-28T07:16:57.641" v="431" actId="478"/>
          <ac:spMkLst>
            <pc:docMk/>
            <pc:sldMk cId="317755012" sldId="273"/>
            <ac:spMk id="38" creationId="{12733868-B8D8-F4CA-410E-394DB1D37607}"/>
          </ac:spMkLst>
        </pc:spChg>
        <pc:spChg chg="add del mod">
          <ac:chgData name="Thomas 'Tom' Martens" userId="35ccf0d4-9e71-4d15-bebb-7c78661c64b3" providerId="ADAL" clId="{1CA0B30D-0CE7-5048-8926-89008F207C0A}" dt="2024-01-28T07:16:57.641" v="431" actId="478"/>
          <ac:spMkLst>
            <pc:docMk/>
            <pc:sldMk cId="317755012" sldId="273"/>
            <ac:spMk id="40" creationId="{3574DF22-1B07-F7B1-AB9E-5A75A65C5C94}"/>
          </ac:spMkLst>
        </pc:spChg>
        <pc:spChg chg="add del mod">
          <ac:chgData name="Thomas 'Tom' Martens" userId="35ccf0d4-9e71-4d15-bebb-7c78661c64b3" providerId="ADAL" clId="{1CA0B30D-0CE7-5048-8926-89008F207C0A}" dt="2024-01-28T07:16:57.641" v="431" actId="478"/>
          <ac:spMkLst>
            <pc:docMk/>
            <pc:sldMk cId="317755012" sldId="273"/>
            <ac:spMk id="41" creationId="{D1B4C80A-2E35-8E7C-A456-60B0D0B2631F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317755012" sldId="273"/>
            <ac:spMk id="53" creationId="{1404A65F-8A74-F441-5B36-5614E40BE756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317755012" sldId="273"/>
            <ac:spMk id="54" creationId="{FAC8D213-0B44-BDDB-FA54-888A716D743B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317755012" sldId="273"/>
            <ac:spMk id="55" creationId="{1DAB5F83-AFB4-17B5-EC31-C73CA961A100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317755012" sldId="273"/>
            <ac:spMk id="56" creationId="{03D67206-3AC7-F2F7-B8A1-66ADCBFD85E8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317755012" sldId="273"/>
            <ac:spMk id="57" creationId="{D45143C9-E4FF-D60E-75E0-2C5EA35F6B01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317755012" sldId="273"/>
            <ac:spMk id="58" creationId="{9F073A4C-E25E-F162-CD60-859511F883AD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317755012" sldId="273"/>
            <ac:spMk id="59" creationId="{FE6FEABE-68AA-2EE4-138E-16F6988C9A94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317755012" sldId="273"/>
            <ac:spMk id="60" creationId="{1433372F-D53E-ED60-9286-88DD514A5F98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317755012" sldId="273"/>
            <ac:spMk id="63" creationId="{8288A1EA-C321-5355-FE99-1984A0272CFB}"/>
          </ac:spMkLst>
        </pc:spChg>
        <pc:picChg chg="del">
          <ac:chgData name="Thomas 'Tom' Martens" userId="35ccf0d4-9e71-4d15-bebb-7c78661c64b3" providerId="ADAL" clId="{1CA0B30D-0CE7-5048-8926-89008F207C0A}" dt="2024-01-28T07:13:56.799" v="424" actId="478"/>
          <ac:picMkLst>
            <pc:docMk/>
            <pc:sldMk cId="317755012" sldId="273"/>
            <ac:picMk id="2" creationId="{846723E2-6854-91EF-EB28-9A1B9D85C0D2}"/>
          </ac:picMkLst>
        </pc:picChg>
        <pc:picChg chg="add del mod">
          <ac:chgData name="Thomas 'Tom' Martens" userId="35ccf0d4-9e71-4d15-bebb-7c78661c64b3" providerId="ADAL" clId="{1CA0B30D-0CE7-5048-8926-89008F207C0A}" dt="2024-01-28T07:16:57.641" v="431" actId="478"/>
          <ac:picMkLst>
            <pc:docMk/>
            <pc:sldMk cId="317755012" sldId="273"/>
            <ac:picMk id="4" creationId="{129715A0-392D-A17C-093F-66E27C847814}"/>
          </ac:picMkLst>
        </pc:picChg>
        <pc:picChg chg="add del mod">
          <ac:chgData name="Thomas 'Tom' Martens" userId="35ccf0d4-9e71-4d15-bebb-7c78661c64b3" providerId="ADAL" clId="{1CA0B30D-0CE7-5048-8926-89008F207C0A}" dt="2024-01-28T07:16:57.641" v="431" actId="478"/>
          <ac:picMkLst>
            <pc:docMk/>
            <pc:sldMk cId="317755012" sldId="273"/>
            <ac:picMk id="5" creationId="{9DF374C8-CC95-27CE-A131-FDE514494425}"/>
          </ac:picMkLst>
        </pc:picChg>
        <pc:picChg chg="del">
          <ac:chgData name="Thomas 'Tom' Martens" userId="35ccf0d4-9e71-4d15-bebb-7c78661c64b3" providerId="ADAL" clId="{1CA0B30D-0CE7-5048-8926-89008F207C0A}" dt="2024-01-28T07:13:56.799" v="424" actId="478"/>
          <ac:picMkLst>
            <pc:docMk/>
            <pc:sldMk cId="317755012" sldId="273"/>
            <ac:picMk id="6" creationId="{B85C0701-37DF-FC6D-DBDF-89855BEAD553}"/>
          </ac:picMkLst>
        </pc:picChg>
        <pc:picChg chg="del">
          <ac:chgData name="Thomas 'Tom' Martens" userId="35ccf0d4-9e71-4d15-bebb-7c78661c64b3" providerId="ADAL" clId="{1CA0B30D-0CE7-5048-8926-89008F207C0A}" dt="2024-01-28T07:13:56.799" v="424" actId="478"/>
          <ac:picMkLst>
            <pc:docMk/>
            <pc:sldMk cId="317755012" sldId="273"/>
            <ac:picMk id="7" creationId="{14C05173-5548-591C-8DDF-7FE84FE90BEE}"/>
          </ac:picMkLst>
        </pc:picChg>
        <pc:picChg chg="add del mod">
          <ac:chgData name="Thomas 'Tom' Martens" userId="35ccf0d4-9e71-4d15-bebb-7c78661c64b3" providerId="ADAL" clId="{1CA0B30D-0CE7-5048-8926-89008F207C0A}" dt="2024-01-28T07:16:57.641" v="431" actId="478"/>
          <ac:picMkLst>
            <pc:docMk/>
            <pc:sldMk cId="317755012" sldId="273"/>
            <ac:picMk id="8" creationId="{64D09C8E-69FA-3098-9057-AFDA10229636}"/>
          </ac:picMkLst>
        </pc:picChg>
        <pc:picChg chg="add del mod">
          <ac:chgData name="Thomas 'Tom' Martens" userId="35ccf0d4-9e71-4d15-bebb-7c78661c64b3" providerId="ADAL" clId="{1CA0B30D-0CE7-5048-8926-89008F207C0A}" dt="2024-01-28T07:16:57.641" v="431" actId="478"/>
          <ac:picMkLst>
            <pc:docMk/>
            <pc:sldMk cId="317755012" sldId="273"/>
            <ac:picMk id="9" creationId="{3DF21AAB-CE89-F7F3-1E4B-FE1C9C07F962}"/>
          </ac:picMkLst>
        </pc:picChg>
        <pc:picChg chg="del">
          <ac:chgData name="Thomas 'Tom' Martens" userId="35ccf0d4-9e71-4d15-bebb-7c78661c64b3" providerId="ADAL" clId="{1CA0B30D-0CE7-5048-8926-89008F207C0A}" dt="2024-01-28T07:13:56.799" v="424" actId="478"/>
          <ac:picMkLst>
            <pc:docMk/>
            <pc:sldMk cId="317755012" sldId="273"/>
            <ac:picMk id="10" creationId="{9D4E168C-0B1E-F9C5-EA65-2218D1F3BF24}"/>
          </ac:picMkLst>
        </pc:picChg>
        <pc:picChg chg="del">
          <ac:chgData name="Thomas 'Tom' Martens" userId="35ccf0d4-9e71-4d15-bebb-7c78661c64b3" providerId="ADAL" clId="{1CA0B30D-0CE7-5048-8926-89008F207C0A}" dt="2024-01-28T07:13:56.799" v="424" actId="478"/>
          <ac:picMkLst>
            <pc:docMk/>
            <pc:sldMk cId="317755012" sldId="273"/>
            <ac:picMk id="11" creationId="{8A0307B8-E81D-321D-2E1A-BE3CD75824B3}"/>
          </ac:picMkLst>
        </pc:picChg>
        <pc:picChg chg="del">
          <ac:chgData name="Thomas 'Tom' Martens" userId="35ccf0d4-9e71-4d15-bebb-7c78661c64b3" providerId="ADAL" clId="{1CA0B30D-0CE7-5048-8926-89008F207C0A}" dt="2024-01-28T07:13:56.799" v="424" actId="478"/>
          <ac:picMkLst>
            <pc:docMk/>
            <pc:sldMk cId="317755012" sldId="273"/>
            <ac:picMk id="12" creationId="{517543AB-4AE3-AD5F-5E22-48C738D2A7C3}"/>
          </ac:picMkLst>
        </pc:picChg>
        <pc:picChg chg="del">
          <ac:chgData name="Thomas 'Tom' Martens" userId="35ccf0d4-9e71-4d15-bebb-7c78661c64b3" providerId="ADAL" clId="{1CA0B30D-0CE7-5048-8926-89008F207C0A}" dt="2024-01-28T07:13:56.799" v="424" actId="478"/>
          <ac:picMkLst>
            <pc:docMk/>
            <pc:sldMk cId="317755012" sldId="273"/>
            <ac:picMk id="13" creationId="{BDAAF8C0-9BA2-C155-BF09-98BC553F73F2}"/>
          </ac:picMkLst>
        </pc:picChg>
        <pc:picChg chg="del">
          <ac:chgData name="Thomas 'Tom' Martens" userId="35ccf0d4-9e71-4d15-bebb-7c78661c64b3" providerId="ADAL" clId="{1CA0B30D-0CE7-5048-8926-89008F207C0A}" dt="2024-01-28T07:13:56.799" v="424" actId="478"/>
          <ac:picMkLst>
            <pc:docMk/>
            <pc:sldMk cId="317755012" sldId="273"/>
            <ac:picMk id="22" creationId="{340E541E-75F6-EB8C-DC77-5F68DE595A68}"/>
          </ac:picMkLst>
        </pc:picChg>
        <pc:picChg chg="del">
          <ac:chgData name="Thomas 'Tom' Martens" userId="35ccf0d4-9e71-4d15-bebb-7c78661c64b3" providerId="ADAL" clId="{1CA0B30D-0CE7-5048-8926-89008F207C0A}" dt="2024-01-28T07:13:56.799" v="424" actId="478"/>
          <ac:picMkLst>
            <pc:docMk/>
            <pc:sldMk cId="317755012" sldId="273"/>
            <ac:picMk id="25" creationId="{94911F68-ECC1-D958-A930-993AA270A224}"/>
          </ac:picMkLst>
        </pc:picChg>
        <pc:picChg chg="del">
          <ac:chgData name="Thomas 'Tom' Martens" userId="35ccf0d4-9e71-4d15-bebb-7c78661c64b3" providerId="ADAL" clId="{1CA0B30D-0CE7-5048-8926-89008F207C0A}" dt="2024-01-28T07:13:56.799" v="424" actId="478"/>
          <ac:picMkLst>
            <pc:docMk/>
            <pc:sldMk cId="317755012" sldId="273"/>
            <ac:picMk id="26" creationId="{B51053CB-539E-1E4C-A737-A16B8D4AA282}"/>
          </ac:picMkLst>
        </pc:picChg>
        <pc:picChg chg="del">
          <ac:chgData name="Thomas 'Tom' Martens" userId="35ccf0d4-9e71-4d15-bebb-7c78661c64b3" providerId="ADAL" clId="{1CA0B30D-0CE7-5048-8926-89008F207C0A}" dt="2024-01-28T07:13:56.799" v="424" actId="478"/>
          <ac:picMkLst>
            <pc:docMk/>
            <pc:sldMk cId="317755012" sldId="273"/>
            <ac:picMk id="27" creationId="{2A957530-71F4-BE40-5174-B3CE457FBE70}"/>
          </ac:picMkLst>
        </pc:picChg>
        <pc:picChg chg="add del mod">
          <ac:chgData name="Thomas 'Tom' Martens" userId="35ccf0d4-9e71-4d15-bebb-7c78661c64b3" providerId="ADAL" clId="{1CA0B30D-0CE7-5048-8926-89008F207C0A}" dt="2024-01-28T07:16:57.641" v="431" actId="478"/>
          <ac:picMkLst>
            <pc:docMk/>
            <pc:sldMk cId="317755012" sldId="273"/>
            <ac:picMk id="28" creationId="{3CD2EB8E-91E2-1BB3-28EB-741377541761}"/>
          </ac:picMkLst>
        </pc:picChg>
        <pc:picChg chg="add del mod">
          <ac:chgData name="Thomas 'Tom' Martens" userId="35ccf0d4-9e71-4d15-bebb-7c78661c64b3" providerId="ADAL" clId="{1CA0B30D-0CE7-5048-8926-89008F207C0A}" dt="2024-01-28T07:16:57.641" v="431" actId="478"/>
          <ac:picMkLst>
            <pc:docMk/>
            <pc:sldMk cId="317755012" sldId="273"/>
            <ac:picMk id="29" creationId="{2593D974-B7AF-686C-2CE4-8AAB4B8CF4E4}"/>
          </ac:picMkLst>
        </pc:picChg>
        <pc:picChg chg="add del mod">
          <ac:chgData name="Thomas 'Tom' Martens" userId="35ccf0d4-9e71-4d15-bebb-7c78661c64b3" providerId="ADAL" clId="{1CA0B30D-0CE7-5048-8926-89008F207C0A}" dt="2024-01-28T07:16:57.641" v="431" actId="478"/>
          <ac:picMkLst>
            <pc:docMk/>
            <pc:sldMk cId="317755012" sldId="273"/>
            <ac:picMk id="30" creationId="{87D850DA-ACED-7284-A906-53472635D110}"/>
          </ac:picMkLst>
        </pc:picChg>
        <pc:picChg chg="add del mod">
          <ac:chgData name="Thomas 'Tom' Martens" userId="35ccf0d4-9e71-4d15-bebb-7c78661c64b3" providerId="ADAL" clId="{1CA0B30D-0CE7-5048-8926-89008F207C0A}" dt="2024-01-28T07:16:57.641" v="431" actId="478"/>
          <ac:picMkLst>
            <pc:docMk/>
            <pc:sldMk cId="317755012" sldId="273"/>
            <ac:picMk id="39" creationId="{DF6201AB-852A-F2CE-9EEB-67B375B6099C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317755012" sldId="273"/>
            <ac:picMk id="42" creationId="{1E40BAED-1C10-9B30-1881-5CF211B040F5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317755012" sldId="273"/>
            <ac:picMk id="43" creationId="{701DCDF1-88AC-D2C7-42B1-EFB02886B6A1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317755012" sldId="273"/>
            <ac:picMk id="44" creationId="{785864EC-73B2-D273-FF86-E411F20A82AA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317755012" sldId="273"/>
            <ac:picMk id="45" creationId="{6416B80E-BC1E-4FDE-239F-DE0C09F79304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317755012" sldId="273"/>
            <ac:picMk id="46" creationId="{6BC733C9-1543-144D-0B13-E3BF33EA63E5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317755012" sldId="273"/>
            <ac:picMk id="47" creationId="{200246B2-10E6-F927-6506-02AE6BFA7A3A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317755012" sldId="273"/>
            <ac:picMk id="48" creationId="{F2A80559-D3C5-AD8D-CF88-5A3A634BBAE8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317755012" sldId="273"/>
            <ac:picMk id="49" creationId="{FDBE49DE-DDC5-2AB7-09B1-047636DC616B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317755012" sldId="273"/>
            <ac:picMk id="50" creationId="{4E032654-D42A-B6B5-CDCB-D1F39BA9C4FB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317755012" sldId="273"/>
            <ac:picMk id="51" creationId="{C22C0DFE-71BC-2E24-96C7-173552711789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317755012" sldId="273"/>
            <ac:picMk id="52" creationId="{4B80A367-4739-8D59-6548-2EE4EB803B0C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317755012" sldId="273"/>
            <ac:picMk id="61" creationId="{F6068E10-3BCA-B2A9-EB58-0BEA2D30B125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317755012" sldId="273"/>
            <ac:picMk id="62" creationId="{203702A0-0F64-8478-34F9-642D3ACD8A50}"/>
          </ac:picMkLst>
        </pc:picChg>
      </pc:sldChg>
      <pc:sldChg chg="addSp delSp modSp add mod">
        <pc:chgData name="Thomas 'Tom' Martens" userId="35ccf0d4-9e71-4d15-bebb-7c78661c64b3" providerId="ADAL" clId="{1CA0B30D-0CE7-5048-8926-89008F207C0A}" dt="2024-01-28T10:06:03.540" v="1696"/>
        <pc:sldMkLst>
          <pc:docMk/>
          <pc:sldMk cId="3967230264" sldId="274"/>
        </pc:sldMkLst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3967230264" sldId="274"/>
            <ac:spMk id="3" creationId="{E56901F3-5219-7547-D718-C80A74A9CBA5}"/>
          </ac:spMkLst>
        </pc:spChg>
        <pc:spChg chg="add del mod">
          <ac:chgData name="Thomas 'Tom' Martens" userId="35ccf0d4-9e71-4d15-bebb-7c78661c64b3" providerId="ADAL" clId="{1CA0B30D-0CE7-5048-8926-89008F207C0A}" dt="2024-01-28T07:16:28.450" v="429" actId="478"/>
          <ac:spMkLst>
            <pc:docMk/>
            <pc:sldMk cId="3967230264" sldId="274"/>
            <ac:spMk id="14" creationId="{A7F85BA2-0E95-21B6-0828-4C7E6877A2E9}"/>
          </ac:spMkLst>
        </pc:spChg>
        <pc:spChg chg="add del mod">
          <ac:chgData name="Thomas 'Tom' Martens" userId="35ccf0d4-9e71-4d15-bebb-7c78661c64b3" providerId="ADAL" clId="{1CA0B30D-0CE7-5048-8926-89008F207C0A}" dt="2024-01-28T07:16:28.450" v="429" actId="478"/>
          <ac:spMkLst>
            <pc:docMk/>
            <pc:sldMk cId="3967230264" sldId="274"/>
            <ac:spMk id="15" creationId="{55D97DD2-E330-3ABA-7816-0C15EC7712BD}"/>
          </ac:spMkLst>
        </pc:spChg>
        <pc:spChg chg="add del mod">
          <ac:chgData name="Thomas 'Tom' Martens" userId="35ccf0d4-9e71-4d15-bebb-7c78661c64b3" providerId="ADAL" clId="{1CA0B30D-0CE7-5048-8926-89008F207C0A}" dt="2024-01-28T07:16:28.450" v="429" actId="478"/>
          <ac:spMkLst>
            <pc:docMk/>
            <pc:sldMk cId="3967230264" sldId="274"/>
            <ac:spMk id="16" creationId="{D84C3D9C-8BC5-3C03-6841-8B0602ADFAAD}"/>
          </ac:spMkLst>
        </pc:spChg>
        <pc:spChg chg="add del mod">
          <ac:chgData name="Thomas 'Tom' Martens" userId="35ccf0d4-9e71-4d15-bebb-7c78661c64b3" providerId="ADAL" clId="{1CA0B30D-0CE7-5048-8926-89008F207C0A}" dt="2024-01-28T07:16:28.450" v="429" actId="478"/>
          <ac:spMkLst>
            <pc:docMk/>
            <pc:sldMk cId="3967230264" sldId="274"/>
            <ac:spMk id="17" creationId="{0E4B5AEA-4A39-3C5C-B2D9-5D274744888C}"/>
          </ac:spMkLst>
        </pc:spChg>
        <pc:spChg chg="add del mod">
          <ac:chgData name="Thomas 'Tom' Martens" userId="35ccf0d4-9e71-4d15-bebb-7c78661c64b3" providerId="ADAL" clId="{1CA0B30D-0CE7-5048-8926-89008F207C0A}" dt="2024-01-28T07:16:28.450" v="429" actId="478"/>
          <ac:spMkLst>
            <pc:docMk/>
            <pc:sldMk cId="3967230264" sldId="274"/>
            <ac:spMk id="18" creationId="{64E9E814-DB4F-EF91-CC02-05E5A3A8D92A}"/>
          </ac:spMkLst>
        </pc:spChg>
        <pc:spChg chg="add del mod">
          <ac:chgData name="Thomas 'Tom' Martens" userId="35ccf0d4-9e71-4d15-bebb-7c78661c64b3" providerId="ADAL" clId="{1CA0B30D-0CE7-5048-8926-89008F207C0A}" dt="2024-01-28T07:16:28.450" v="429" actId="478"/>
          <ac:spMkLst>
            <pc:docMk/>
            <pc:sldMk cId="3967230264" sldId="274"/>
            <ac:spMk id="19" creationId="{F9DAD617-C6D5-3941-FA32-50B466ADCA97}"/>
          </ac:spMkLst>
        </pc:spChg>
        <pc:spChg chg="add del mod">
          <ac:chgData name="Thomas 'Tom' Martens" userId="35ccf0d4-9e71-4d15-bebb-7c78661c64b3" providerId="ADAL" clId="{1CA0B30D-0CE7-5048-8926-89008F207C0A}" dt="2024-01-28T07:16:28.450" v="429" actId="478"/>
          <ac:spMkLst>
            <pc:docMk/>
            <pc:sldMk cId="3967230264" sldId="274"/>
            <ac:spMk id="20" creationId="{0CC5C841-D3E4-BB62-9109-4CEA3725BFB0}"/>
          </ac:spMkLst>
        </pc:spChg>
        <pc:spChg chg="add del mod">
          <ac:chgData name="Thomas 'Tom' Martens" userId="35ccf0d4-9e71-4d15-bebb-7c78661c64b3" providerId="ADAL" clId="{1CA0B30D-0CE7-5048-8926-89008F207C0A}" dt="2024-01-28T07:16:28.450" v="429" actId="478"/>
          <ac:spMkLst>
            <pc:docMk/>
            <pc:sldMk cId="3967230264" sldId="274"/>
            <ac:spMk id="21" creationId="{ACED49C5-FC2C-E301-2E3A-AA6536EBD659}"/>
          </ac:spMkLst>
        </pc:spChg>
        <pc:spChg chg="add del mod">
          <ac:chgData name="Thomas 'Tom' Martens" userId="35ccf0d4-9e71-4d15-bebb-7c78661c64b3" providerId="ADAL" clId="{1CA0B30D-0CE7-5048-8926-89008F207C0A}" dt="2024-01-28T07:16:28.450" v="429" actId="478"/>
          <ac:spMkLst>
            <pc:docMk/>
            <pc:sldMk cId="3967230264" sldId="274"/>
            <ac:spMk id="23" creationId="{978529A4-A82B-DFB7-3AB2-38F063D5ECE9}"/>
          </ac:spMkLst>
        </pc:spChg>
        <pc:spChg chg="add del mod">
          <ac:chgData name="Thomas 'Tom' Martens" userId="35ccf0d4-9e71-4d15-bebb-7c78661c64b3" providerId="ADAL" clId="{1CA0B30D-0CE7-5048-8926-89008F207C0A}" dt="2024-01-28T07:16:28.450" v="429" actId="478"/>
          <ac:spMkLst>
            <pc:docMk/>
            <pc:sldMk cId="3967230264" sldId="274"/>
            <ac:spMk id="24" creationId="{BD2FD83B-61C2-534F-A5E7-D5B38B1DBED5}"/>
          </ac:spMkLst>
        </pc:spChg>
        <pc:spChg chg="del">
          <ac:chgData name="Thomas 'Tom' Martens" userId="35ccf0d4-9e71-4d15-bebb-7c78661c64b3" providerId="ADAL" clId="{1CA0B30D-0CE7-5048-8926-89008F207C0A}" dt="2024-01-28T07:14:51.617" v="427" actId="478"/>
          <ac:spMkLst>
            <pc:docMk/>
            <pc:sldMk cId="3967230264" sldId="274"/>
            <ac:spMk id="31" creationId="{A800D836-AE7A-5CDC-A28D-F88C2084B5B8}"/>
          </ac:spMkLst>
        </pc:spChg>
        <pc:spChg chg="del">
          <ac:chgData name="Thomas 'Tom' Martens" userId="35ccf0d4-9e71-4d15-bebb-7c78661c64b3" providerId="ADAL" clId="{1CA0B30D-0CE7-5048-8926-89008F207C0A}" dt="2024-01-28T07:14:51.617" v="427" actId="478"/>
          <ac:spMkLst>
            <pc:docMk/>
            <pc:sldMk cId="3967230264" sldId="274"/>
            <ac:spMk id="32" creationId="{0B8DD574-1E84-47A1-A83A-DBA96FCB0A22}"/>
          </ac:spMkLst>
        </pc:spChg>
        <pc:spChg chg="del">
          <ac:chgData name="Thomas 'Tom' Martens" userId="35ccf0d4-9e71-4d15-bebb-7c78661c64b3" providerId="ADAL" clId="{1CA0B30D-0CE7-5048-8926-89008F207C0A}" dt="2024-01-28T07:14:51.617" v="427" actId="478"/>
          <ac:spMkLst>
            <pc:docMk/>
            <pc:sldMk cId="3967230264" sldId="274"/>
            <ac:spMk id="33" creationId="{4B8FEBF2-135A-669A-79F5-F950FEEBE8C2}"/>
          </ac:spMkLst>
        </pc:spChg>
        <pc:spChg chg="del">
          <ac:chgData name="Thomas 'Tom' Martens" userId="35ccf0d4-9e71-4d15-bebb-7c78661c64b3" providerId="ADAL" clId="{1CA0B30D-0CE7-5048-8926-89008F207C0A}" dt="2024-01-28T07:14:51.617" v="427" actId="478"/>
          <ac:spMkLst>
            <pc:docMk/>
            <pc:sldMk cId="3967230264" sldId="274"/>
            <ac:spMk id="34" creationId="{9EA42419-8F89-B6D5-37D6-C5F684F4A8AC}"/>
          </ac:spMkLst>
        </pc:spChg>
        <pc:spChg chg="del">
          <ac:chgData name="Thomas 'Tom' Martens" userId="35ccf0d4-9e71-4d15-bebb-7c78661c64b3" providerId="ADAL" clId="{1CA0B30D-0CE7-5048-8926-89008F207C0A}" dt="2024-01-28T07:14:51.617" v="427" actId="478"/>
          <ac:spMkLst>
            <pc:docMk/>
            <pc:sldMk cId="3967230264" sldId="274"/>
            <ac:spMk id="35" creationId="{F332BA3C-47F4-0DE1-1729-1AC4E2FFC844}"/>
          </ac:spMkLst>
        </pc:spChg>
        <pc:spChg chg="del">
          <ac:chgData name="Thomas 'Tom' Martens" userId="35ccf0d4-9e71-4d15-bebb-7c78661c64b3" providerId="ADAL" clId="{1CA0B30D-0CE7-5048-8926-89008F207C0A}" dt="2024-01-28T07:14:51.617" v="427" actId="478"/>
          <ac:spMkLst>
            <pc:docMk/>
            <pc:sldMk cId="3967230264" sldId="274"/>
            <ac:spMk id="36" creationId="{346E4F13-D6D4-1161-746C-EB4250864154}"/>
          </ac:spMkLst>
        </pc:spChg>
        <pc:spChg chg="del">
          <ac:chgData name="Thomas 'Tom' Martens" userId="35ccf0d4-9e71-4d15-bebb-7c78661c64b3" providerId="ADAL" clId="{1CA0B30D-0CE7-5048-8926-89008F207C0A}" dt="2024-01-28T07:14:51.617" v="427" actId="478"/>
          <ac:spMkLst>
            <pc:docMk/>
            <pc:sldMk cId="3967230264" sldId="274"/>
            <ac:spMk id="37" creationId="{D2405A1E-56E6-3A9F-6FE5-91DA641FA9EF}"/>
          </ac:spMkLst>
        </pc:spChg>
        <pc:spChg chg="del">
          <ac:chgData name="Thomas 'Tom' Martens" userId="35ccf0d4-9e71-4d15-bebb-7c78661c64b3" providerId="ADAL" clId="{1CA0B30D-0CE7-5048-8926-89008F207C0A}" dt="2024-01-28T07:14:51.617" v="427" actId="478"/>
          <ac:spMkLst>
            <pc:docMk/>
            <pc:sldMk cId="3967230264" sldId="274"/>
            <ac:spMk id="38" creationId="{38F5D2BD-F231-E531-CB50-D128FBFD9C9C}"/>
          </ac:spMkLst>
        </pc:spChg>
        <pc:spChg chg="del">
          <ac:chgData name="Thomas 'Tom' Martens" userId="35ccf0d4-9e71-4d15-bebb-7c78661c64b3" providerId="ADAL" clId="{1CA0B30D-0CE7-5048-8926-89008F207C0A}" dt="2024-01-28T07:14:51.617" v="427" actId="478"/>
          <ac:spMkLst>
            <pc:docMk/>
            <pc:sldMk cId="3967230264" sldId="274"/>
            <ac:spMk id="40" creationId="{B0AB2B5B-D32A-43E7-B5F4-D053FB2E4C54}"/>
          </ac:spMkLst>
        </pc:spChg>
        <pc:spChg chg="del">
          <ac:chgData name="Thomas 'Tom' Martens" userId="35ccf0d4-9e71-4d15-bebb-7c78661c64b3" providerId="ADAL" clId="{1CA0B30D-0CE7-5048-8926-89008F207C0A}" dt="2024-01-28T07:14:51.617" v="427" actId="478"/>
          <ac:spMkLst>
            <pc:docMk/>
            <pc:sldMk cId="3967230264" sldId="274"/>
            <ac:spMk id="41" creationId="{CF41A966-4366-5683-82AD-6BF3EC42E771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3967230264" sldId="274"/>
            <ac:spMk id="60" creationId="{369FDD39-FC8D-FB15-276F-047CA3635145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3967230264" sldId="274"/>
            <ac:spMk id="61" creationId="{80F39CCC-237F-19BA-AEEE-A88B8E4B4DF8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3967230264" sldId="274"/>
            <ac:spMk id="62" creationId="{F280CDD9-270C-C6A2-F03D-B2AEB8C797E9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3967230264" sldId="274"/>
            <ac:spMk id="63" creationId="{EEA6A548-7339-1EED-D04B-04BB92F9CD4C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3967230264" sldId="274"/>
            <ac:spMk id="64" creationId="{3EE6AC68-341F-3737-D104-3FDB521750F1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3967230264" sldId="274"/>
            <ac:spMk id="65" creationId="{6C8EA069-3C49-E946-5291-FC7C7E141604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3967230264" sldId="274"/>
            <ac:spMk id="66" creationId="{238B2BE9-A189-4AF8-B689-C79E2D8EF166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3967230264" sldId="274"/>
            <ac:spMk id="67" creationId="{4727B8CF-8610-F0D6-1380-A25B04215388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3967230264" sldId="274"/>
            <ac:spMk id="70" creationId="{76BDD0AE-DE8F-BFD9-3AC3-AF9992683518}"/>
          </ac:spMkLst>
        </pc:spChg>
        <pc:picChg chg="add del mod">
          <ac:chgData name="Thomas 'Tom' Martens" userId="35ccf0d4-9e71-4d15-bebb-7c78661c64b3" providerId="ADAL" clId="{1CA0B30D-0CE7-5048-8926-89008F207C0A}" dt="2024-01-28T07:16:28.450" v="429" actId="478"/>
          <ac:picMkLst>
            <pc:docMk/>
            <pc:sldMk cId="3967230264" sldId="274"/>
            <ac:picMk id="2" creationId="{84467426-DE0C-2AEB-1422-A6482F89FF33}"/>
          </ac:picMkLst>
        </pc:picChg>
        <pc:picChg chg="del">
          <ac:chgData name="Thomas 'Tom' Martens" userId="35ccf0d4-9e71-4d15-bebb-7c78661c64b3" providerId="ADAL" clId="{1CA0B30D-0CE7-5048-8926-89008F207C0A}" dt="2024-01-28T07:14:51.617" v="427" actId="478"/>
          <ac:picMkLst>
            <pc:docMk/>
            <pc:sldMk cId="3967230264" sldId="274"/>
            <ac:picMk id="4" creationId="{AE17DB2A-84BF-4A9A-53EA-FE5DBC94AD4F}"/>
          </ac:picMkLst>
        </pc:picChg>
        <pc:picChg chg="del">
          <ac:chgData name="Thomas 'Tom' Martens" userId="35ccf0d4-9e71-4d15-bebb-7c78661c64b3" providerId="ADAL" clId="{1CA0B30D-0CE7-5048-8926-89008F207C0A}" dt="2024-01-28T07:14:51.617" v="427" actId="478"/>
          <ac:picMkLst>
            <pc:docMk/>
            <pc:sldMk cId="3967230264" sldId="274"/>
            <ac:picMk id="5" creationId="{3D704EA3-7B72-E3E2-72B3-B95577673860}"/>
          </ac:picMkLst>
        </pc:picChg>
        <pc:picChg chg="add del mod">
          <ac:chgData name="Thomas 'Tom' Martens" userId="35ccf0d4-9e71-4d15-bebb-7c78661c64b3" providerId="ADAL" clId="{1CA0B30D-0CE7-5048-8926-89008F207C0A}" dt="2024-01-28T07:16:28.450" v="429" actId="478"/>
          <ac:picMkLst>
            <pc:docMk/>
            <pc:sldMk cId="3967230264" sldId="274"/>
            <ac:picMk id="6" creationId="{D0F4A0A2-C47D-B2B3-B510-91390222FD4A}"/>
          </ac:picMkLst>
        </pc:picChg>
        <pc:picChg chg="add del mod">
          <ac:chgData name="Thomas 'Tom' Martens" userId="35ccf0d4-9e71-4d15-bebb-7c78661c64b3" providerId="ADAL" clId="{1CA0B30D-0CE7-5048-8926-89008F207C0A}" dt="2024-01-28T07:16:28.450" v="429" actId="478"/>
          <ac:picMkLst>
            <pc:docMk/>
            <pc:sldMk cId="3967230264" sldId="274"/>
            <ac:picMk id="7" creationId="{2FBDE6FE-BB84-5C4C-E3FF-6976CDFC0B1D}"/>
          </ac:picMkLst>
        </pc:picChg>
        <pc:picChg chg="del">
          <ac:chgData name="Thomas 'Tom' Martens" userId="35ccf0d4-9e71-4d15-bebb-7c78661c64b3" providerId="ADAL" clId="{1CA0B30D-0CE7-5048-8926-89008F207C0A}" dt="2024-01-28T07:14:51.617" v="427" actId="478"/>
          <ac:picMkLst>
            <pc:docMk/>
            <pc:sldMk cId="3967230264" sldId="274"/>
            <ac:picMk id="8" creationId="{55CAF745-5B89-A45F-5C77-437EB20FAD07}"/>
          </ac:picMkLst>
        </pc:picChg>
        <pc:picChg chg="del">
          <ac:chgData name="Thomas 'Tom' Martens" userId="35ccf0d4-9e71-4d15-bebb-7c78661c64b3" providerId="ADAL" clId="{1CA0B30D-0CE7-5048-8926-89008F207C0A}" dt="2024-01-28T07:14:51.617" v="427" actId="478"/>
          <ac:picMkLst>
            <pc:docMk/>
            <pc:sldMk cId="3967230264" sldId="274"/>
            <ac:picMk id="9" creationId="{F3F29752-65EA-0628-02AE-A3671BAE9BE2}"/>
          </ac:picMkLst>
        </pc:picChg>
        <pc:picChg chg="add del mod">
          <ac:chgData name="Thomas 'Tom' Martens" userId="35ccf0d4-9e71-4d15-bebb-7c78661c64b3" providerId="ADAL" clId="{1CA0B30D-0CE7-5048-8926-89008F207C0A}" dt="2024-01-28T07:16:28.450" v="429" actId="478"/>
          <ac:picMkLst>
            <pc:docMk/>
            <pc:sldMk cId="3967230264" sldId="274"/>
            <ac:picMk id="10" creationId="{FF9F232F-4B62-78B3-8681-ACC7235AEDBE}"/>
          </ac:picMkLst>
        </pc:picChg>
        <pc:picChg chg="add del mod">
          <ac:chgData name="Thomas 'Tom' Martens" userId="35ccf0d4-9e71-4d15-bebb-7c78661c64b3" providerId="ADAL" clId="{1CA0B30D-0CE7-5048-8926-89008F207C0A}" dt="2024-01-28T07:16:28.450" v="429" actId="478"/>
          <ac:picMkLst>
            <pc:docMk/>
            <pc:sldMk cId="3967230264" sldId="274"/>
            <ac:picMk id="11" creationId="{1643C88B-F9E0-397E-4174-0C9B0E039CFE}"/>
          </ac:picMkLst>
        </pc:picChg>
        <pc:picChg chg="add del mod">
          <ac:chgData name="Thomas 'Tom' Martens" userId="35ccf0d4-9e71-4d15-bebb-7c78661c64b3" providerId="ADAL" clId="{1CA0B30D-0CE7-5048-8926-89008F207C0A}" dt="2024-01-28T07:16:28.450" v="429" actId="478"/>
          <ac:picMkLst>
            <pc:docMk/>
            <pc:sldMk cId="3967230264" sldId="274"/>
            <ac:picMk id="12" creationId="{47FC586D-B069-B4BE-D662-4D3C84B563B6}"/>
          </ac:picMkLst>
        </pc:picChg>
        <pc:picChg chg="add del mod">
          <ac:chgData name="Thomas 'Tom' Martens" userId="35ccf0d4-9e71-4d15-bebb-7c78661c64b3" providerId="ADAL" clId="{1CA0B30D-0CE7-5048-8926-89008F207C0A}" dt="2024-01-28T07:16:28.450" v="429" actId="478"/>
          <ac:picMkLst>
            <pc:docMk/>
            <pc:sldMk cId="3967230264" sldId="274"/>
            <ac:picMk id="13" creationId="{22231F1C-066B-3FA4-0EEE-FE807EB9EB79}"/>
          </ac:picMkLst>
        </pc:picChg>
        <pc:picChg chg="add del mod">
          <ac:chgData name="Thomas 'Tom' Martens" userId="35ccf0d4-9e71-4d15-bebb-7c78661c64b3" providerId="ADAL" clId="{1CA0B30D-0CE7-5048-8926-89008F207C0A}" dt="2024-01-28T07:16:28.450" v="429" actId="478"/>
          <ac:picMkLst>
            <pc:docMk/>
            <pc:sldMk cId="3967230264" sldId="274"/>
            <ac:picMk id="22" creationId="{481E251B-B6A3-F17E-3858-B74189154D48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3967230264" sldId="274"/>
            <ac:picMk id="25" creationId="{72BED5F0-778F-2420-FB9B-013A552550A3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3967230264" sldId="274"/>
            <ac:picMk id="26" creationId="{DCC9D6BA-7F6D-6FD9-394C-DA768767BFC0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3967230264" sldId="274"/>
            <ac:picMk id="27" creationId="{7AECB255-307C-E147-C5C8-6066C6D745FE}"/>
          </ac:picMkLst>
        </pc:picChg>
        <pc:picChg chg="del">
          <ac:chgData name="Thomas 'Tom' Martens" userId="35ccf0d4-9e71-4d15-bebb-7c78661c64b3" providerId="ADAL" clId="{1CA0B30D-0CE7-5048-8926-89008F207C0A}" dt="2024-01-28T07:14:51.617" v="427" actId="478"/>
          <ac:picMkLst>
            <pc:docMk/>
            <pc:sldMk cId="3967230264" sldId="274"/>
            <ac:picMk id="28" creationId="{B228269D-5E65-5BFC-B91E-462C8F6F7259}"/>
          </ac:picMkLst>
        </pc:picChg>
        <pc:picChg chg="del">
          <ac:chgData name="Thomas 'Tom' Martens" userId="35ccf0d4-9e71-4d15-bebb-7c78661c64b3" providerId="ADAL" clId="{1CA0B30D-0CE7-5048-8926-89008F207C0A}" dt="2024-01-28T07:14:51.617" v="427" actId="478"/>
          <ac:picMkLst>
            <pc:docMk/>
            <pc:sldMk cId="3967230264" sldId="274"/>
            <ac:picMk id="29" creationId="{EE99A7BA-54D8-DA29-A826-C70B36F3F183}"/>
          </ac:picMkLst>
        </pc:picChg>
        <pc:picChg chg="del">
          <ac:chgData name="Thomas 'Tom' Martens" userId="35ccf0d4-9e71-4d15-bebb-7c78661c64b3" providerId="ADAL" clId="{1CA0B30D-0CE7-5048-8926-89008F207C0A}" dt="2024-01-28T07:14:51.617" v="427" actId="478"/>
          <ac:picMkLst>
            <pc:docMk/>
            <pc:sldMk cId="3967230264" sldId="274"/>
            <ac:picMk id="30" creationId="{EB93F3E6-5C8F-8DA2-237B-AD3C519B7353}"/>
          </ac:picMkLst>
        </pc:picChg>
        <pc:picChg chg="del">
          <ac:chgData name="Thomas 'Tom' Martens" userId="35ccf0d4-9e71-4d15-bebb-7c78661c64b3" providerId="ADAL" clId="{1CA0B30D-0CE7-5048-8926-89008F207C0A}" dt="2024-01-28T07:14:51.617" v="427" actId="478"/>
          <ac:picMkLst>
            <pc:docMk/>
            <pc:sldMk cId="3967230264" sldId="274"/>
            <ac:picMk id="39" creationId="{862944DA-1BEB-CC24-7B06-1E2D87DE4BDB}"/>
          </ac:picMkLst>
        </pc:picChg>
        <pc:picChg chg="del">
          <ac:chgData name="Thomas 'Tom' Martens" userId="35ccf0d4-9e71-4d15-bebb-7c78661c64b3" providerId="ADAL" clId="{1CA0B30D-0CE7-5048-8926-89008F207C0A}" dt="2024-01-28T07:14:51.617" v="427" actId="478"/>
          <ac:picMkLst>
            <pc:docMk/>
            <pc:sldMk cId="3967230264" sldId="274"/>
            <ac:picMk id="42" creationId="{7EE585FB-AC18-3BDE-B9A1-E1CD5AC562C4}"/>
          </ac:picMkLst>
        </pc:picChg>
        <pc:picChg chg="del">
          <ac:chgData name="Thomas 'Tom' Martens" userId="35ccf0d4-9e71-4d15-bebb-7c78661c64b3" providerId="ADAL" clId="{1CA0B30D-0CE7-5048-8926-89008F207C0A}" dt="2024-01-28T07:14:51.617" v="427" actId="478"/>
          <ac:picMkLst>
            <pc:docMk/>
            <pc:sldMk cId="3967230264" sldId="274"/>
            <ac:picMk id="43" creationId="{CEF2C9F6-B076-F473-6426-115362AD42D0}"/>
          </ac:picMkLst>
        </pc:picChg>
        <pc:picChg chg="del">
          <ac:chgData name="Thomas 'Tom' Martens" userId="35ccf0d4-9e71-4d15-bebb-7c78661c64b3" providerId="ADAL" clId="{1CA0B30D-0CE7-5048-8926-89008F207C0A}" dt="2024-01-28T07:14:51.617" v="427" actId="478"/>
          <ac:picMkLst>
            <pc:docMk/>
            <pc:sldMk cId="3967230264" sldId="274"/>
            <ac:picMk id="44" creationId="{9C2BDFAE-4289-92EC-DF5E-A741640DAC87}"/>
          </ac:picMkLst>
        </pc:picChg>
        <pc:picChg chg="del">
          <ac:chgData name="Thomas 'Tom' Martens" userId="35ccf0d4-9e71-4d15-bebb-7c78661c64b3" providerId="ADAL" clId="{1CA0B30D-0CE7-5048-8926-89008F207C0A}" dt="2024-01-28T07:14:51.617" v="427" actId="478"/>
          <ac:picMkLst>
            <pc:docMk/>
            <pc:sldMk cId="3967230264" sldId="274"/>
            <ac:picMk id="45" creationId="{DFC54C7C-4420-FDFE-6F24-97E8B4036369}"/>
          </ac:picMkLst>
        </pc:picChg>
        <pc:picChg chg="del">
          <ac:chgData name="Thomas 'Tom' Martens" userId="35ccf0d4-9e71-4d15-bebb-7c78661c64b3" providerId="ADAL" clId="{1CA0B30D-0CE7-5048-8926-89008F207C0A}" dt="2024-01-28T07:14:51.617" v="427" actId="478"/>
          <ac:picMkLst>
            <pc:docMk/>
            <pc:sldMk cId="3967230264" sldId="274"/>
            <ac:picMk id="46" creationId="{2F54A98E-4F22-BFB1-9861-E3B5BFBF428A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3967230264" sldId="274"/>
            <ac:picMk id="47" creationId="{0F7DF11F-ABE8-E892-5ACB-C6831407D58A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3967230264" sldId="274"/>
            <ac:picMk id="48" creationId="{8EDB87D7-6F81-A119-664C-0DAE37E4B1CD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3967230264" sldId="274"/>
            <ac:picMk id="49" creationId="{71E3479E-5F0F-8FDC-C45C-EA5E9D7BAA9E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3967230264" sldId="274"/>
            <ac:picMk id="50" creationId="{E9C7264A-7E96-3912-F2DE-7291BF35C416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3967230264" sldId="274"/>
            <ac:picMk id="51" creationId="{CFABDA1F-8685-577A-D8E4-B2D835D7C437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3967230264" sldId="274"/>
            <ac:picMk id="52" creationId="{A5B6D10E-16E5-298E-9D36-932985B558F7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3967230264" sldId="274"/>
            <ac:picMk id="53" creationId="{BABF5DA2-5780-8D6C-2EB7-A4621A7811A7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3967230264" sldId="274"/>
            <ac:picMk id="54" creationId="{E84CB60E-1FB1-68A4-3BE8-4D7B97126792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3967230264" sldId="274"/>
            <ac:picMk id="55" creationId="{8DAAAE64-1C1A-BCDB-83BF-89FCB6965D03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3967230264" sldId="274"/>
            <ac:picMk id="56" creationId="{34D74000-6C13-78A8-CE42-2E866AC53E6D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3967230264" sldId="274"/>
            <ac:picMk id="57" creationId="{695EA389-CD5C-10BF-374C-CAF042FAA94B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3967230264" sldId="274"/>
            <ac:picMk id="58" creationId="{06059562-A9A4-C215-2A0B-147203A088AC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3967230264" sldId="274"/>
            <ac:picMk id="59" creationId="{4B89CEFF-7307-1F68-F42E-09FA83D0ABB1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3967230264" sldId="274"/>
            <ac:picMk id="68" creationId="{1BF7BE9F-034F-6259-D3BC-F2F0FDC19296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3967230264" sldId="274"/>
            <ac:picMk id="69" creationId="{F71F5B5F-B2D7-FBF1-8911-9B809A14FEBE}"/>
          </ac:picMkLst>
        </pc:picChg>
      </pc:sldChg>
      <pc:sldChg chg="addSp delSp modSp add mod modAnim">
        <pc:chgData name="Thomas 'Tom' Martens" userId="35ccf0d4-9e71-4d15-bebb-7c78661c64b3" providerId="ADAL" clId="{1CA0B30D-0CE7-5048-8926-89008F207C0A}" dt="2024-01-28T10:06:03.540" v="1696"/>
        <pc:sldMkLst>
          <pc:docMk/>
          <pc:sldMk cId="1283505412" sldId="275"/>
        </pc:sldMkLst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1283505412" sldId="275"/>
            <ac:spMk id="2" creationId="{F1251C80-726A-3A34-81ED-461EBAFE66C8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1283505412" sldId="275"/>
            <ac:spMk id="3" creationId="{53AB22BD-79B3-21C7-52FB-35F7B560036B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1283505412" sldId="275"/>
            <ac:spMk id="4" creationId="{9C1E18DE-35CC-9449-EC2C-7C830DA71C32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1283505412" sldId="275"/>
            <ac:spMk id="6" creationId="{6650379A-BA4B-EE4A-9029-70A2839FAB51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1283505412" sldId="275"/>
            <ac:spMk id="10" creationId="{3F10330E-8A83-B22B-157C-7A24DD8F1915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1283505412" sldId="275"/>
            <ac:spMk id="14" creationId="{D20F6152-7541-647B-DC1D-DB24C11C85C0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1283505412" sldId="275"/>
            <ac:spMk id="17" creationId="{94B133E0-884E-C919-8C3F-215FDF04E5C4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1283505412" sldId="275"/>
            <ac:spMk id="20" creationId="{A76F9622-2AD8-09E3-9E17-FCB58C5DA588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1283505412" sldId="275"/>
            <ac:spMk id="23" creationId="{4244B3AC-B42C-FB66-033B-E990FEB04984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1283505412" sldId="275"/>
            <ac:spMk id="37" creationId="{D1A5C707-9C90-C72E-7F7E-66B6E8D978EC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1283505412" sldId="275"/>
            <ac:spMk id="40" creationId="{12CCD2C7-F361-F7B0-CD38-875EB07D13B6}"/>
          </ac:spMkLst>
        </pc:spChg>
        <pc:spChg chg="del">
          <ac:chgData name="Thomas 'Tom' Martens" userId="35ccf0d4-9e71-4d15-bebb-7c78661c64b3" providerId="ADAL" clId="{1CA0B30D-0CE7-5048-8926-89008F207C0A}" dt="2024-01-28T07:18:27.630" v="436" actId="478"/>
          <ac:spMkLst>
            <pc:docMk/>
            <pc:sldMk cId="1283505412" sldId="275"/>
            <ac:spMk id="60" creationId="{002914BB-86F1-BCBE-F747-2DE7B1EDE180}"/>
          </ac:spMkLst>
        </pc:spChg>
        <pc:spChg chg="del">
          <ac:chgData name="Thomas 'Tom' Martens" userId="35ccf0d4-9e71-4d15-bebb-7c78661c64b3" providerId="ADAL" clId="{1CA0B30D-0CE7-5048-8926-89008F207C0A}" dt="2024-01-28T07:18:27.630" v="436" actId="478"/>
          <ac:spMkLst>
            <pc:docMk/>
            <pc:sldMk cId="1283505412" sldId="275"/>
            <ac:spMk id="61" creationId="{F2D44CBB-1E9D-356C-DBE7-0138D99D9CED}"/>
          </ac:spMkLst>
        </pc:spChg>
        <pc:spChg chg="del">
          <ac:chgData name="Thomas 'Tom' Martens" userId="35ccf0d4-9e71-4d15-bebb-7c78661c64b3" providerId="ADAL" clId="{1CA0B30D-0CE7-5048-8926-89008F207C0A}" dt="2024-01-28T07:18:27.630" v="436" actId="478"/>
          <ac:spMkLst>
            <pc:docMk/>
            <pc:sldMk cId="1283505412" sldId="275"/>
            <ac:spMk id="62" creationId="{4987C832-72EA-FE90-64CE-3DBEF03BC5F7}"/>
          </ac:spMkLst>
        </pc:spChg>
        <pc:spChg chg="del">
          <ac:chgData name="Thomas 'Tom' Martens" userId="35ccf0d4-9e71-4d15-bebb-7c78661c64b3" providerId="ADAL" clId="{1CA0B30D-0CE7-5048-8926-89008F207C0A}" dt="2024-01-28T07:18:27.630" v="436" actId="478"/>
          <ac:spMkLst>
            <pc:docMk/>
            <pc:sldMk cId="1283505412" sldId="275"/>
            <ac:spMk id="63" creationId="{5B9D0BDA-CEB3-A610-BA36-63597DE4014E}"/>
          </ac:spMkLst>
        </pc:spChg>
        <pc:spChg chg="del">
          <ac:chgData name="Thomas 'Tom' Martens" userId="35ccf0d4-9e71-4d15-bebb-7c78661c64b3" providerId="ADAL" clId="{1CA0B30D-0CE7-5048-8926-89008F207C0A}" dt="2024-01-28T07:18:27.630" v="436" actId="478"/>
          <ac:spMkLst>
            <pc:docMk/>
            <pc:sldMk cId="1283505412" sldId="275"/>
            <ac:spMk id="64" creationId="{3EA011D8-2B35-B9B5-D1C3-3A37A0D00CBE}"/>
          </ac:spMkLst>
        </pc:spChg>
        <pc:spChg chg="del">
          <ac:chgData name="Thomas 'Tom' Martens" userId="35ccf0d4-9e71-4d15-bebb-7c78661c64b3" providerId="ADAL" clId="{1CA0B30D-0CE7-5048-8926-89008F207C0A}" dt="2024-01-28T07:18:27.630" v="436" actId="478"/>
          <ac:spMkLst>
            <pc:docMk/>
            <pc:sldMk cId="1283505412" sldId="275"/>
            <ac:spMk id="65" creationId="{401A831A-2858-3791-E5A9-32DBF4753A86}"/>
          </ac:spMkLst>
        </pc:spChg>
        <pc:spChg chg="del">
          <ac:chgData name="Thomas 'Tom' Martens" userId="35ccf0d4-9e71-4d15-bebb-7c78661c64b3" providerId="ADAL" clId="{1CA0B30D-0CE7-5048-8926-89008F207C0A}" dt="2024-01-28T07:18:27.630" v="436" actId="478"/>
          <ac:spMkLst>
            <pc:docMk/>
            <pc:sldMk cId="1283505412" sldId="275"/>
            <ac:spMk id="66" creationId="{F4FE4AA3-B5E5-CDF5-4B01-18B6D8109785}"/>
          </ac:spMkLst>
        </pc:spChg>
        <pc:spChg chg="del">
          <ac:chgData name="Thomas 'Tom' Martens" userId="35ccf0d4-9e71-4d15-bebb-7c78661c64b3" providerId="ADAL" clId="{1CA0B30D-0CE7-5048-8926-89008F207C0A}" dt="2024-01-28T07:18:27.630" v="436" actId="478"/>
          <ac:spMkLst>
            <pc:docMk/>
            <pc:sldMk cId="1283505412" sldId="275"/>
            <ac:spMk id="67" creationId="{B6A12DBB-4E78-35F6-BF26-E8F85881D238}"/>
          </ac:spMkLst>
        </pc:spChg>
        <pc:spChg chg="del">
          <ac:chgData name="Thomas 'Tom' Martens" userId="35ccf0d4-9e71-4d15-bebb-7c78661c64b3" providerId="ADAL" clId="{1CA0B30D-0CE7-5048-8926-89008F207C0A}" dt="2024-01-28T07:18:27.630" v="436" actId="478"/>
          <ac:spMkLst>
            <pc:docMk/>
            <pc:sldMk cId="1283505412" sldId="275"/>
            <ac:spMk id="70" creationId="{78884A6D-47DF-6B47-8DC6-B722D5325AD4}"/>
          </ac:spMkLst>
        </pc:spChg>
        <pc:grpChg chg="add mod">
          <ac:chgData name="Thomas 'Tom' Martens" userId="35ccf0d4-9e71-4d15-bebb-7c78661c64b3" providerId="ADAL" clId="{1CA0B30D-0CE7-5048-8926-89008F207C0A}" dt="2024-01-28T10:06:03.540" v="1696"/>
          <ac:grpSpMkLst>
            <pc:docMk/>
            <pc:sldMk cId="1283505412" sldId="275"/>
            <ac:grpSpMk id="8" creationId="{617EEB45-CCF0-209F-4A03-13E015A636D5}"/>
          </ac:grpSpMkLst>
        </pc:grpChg>
        <pc:grpChg chg="add mod">
          <ac:chgData name="Thomas 'Tom' Martens" userId="35ccf0d4-9e71-4d15-bebb-7c78661c64b3" providerId="ADAL" clId="{1CA0B30D-0CE7-5048-8926-89008F207C0A}" dt="2024-01-28T10:06:03.540" v="1696"/>
          <ac:grpSpMkLst>
            <pc:docMk/>
            <pc:sldMk cId="1283505412" sldId="275"/>
            <ac:grpSpMk id="13" creationId="{DAB602F2-A12E-A7BC-11FA-89DAF89BA4D7}"/>
          </ac:grpSpMkLst>
        </pc:grpChg>
        <pc:grpChg chg="mod">
          <ac:chgData name="Thomas 'Tom' Martens" userId="35ccf0d4-9e71-4d15-bebb-7c78661c64b3" providerId="ADAL" clId="{1CA0B30D-0CE7-5048-8926-89008F207C0A}" dt="2024-01-28T10:06:03.540" v="1696"/>
          <ac:grpSpMkLst>
            <pc:docMk/>
            <pc:sldMk cId="1283505412" sldId="275"/>
            <ac:grpSpMk id="15" creationId="{B8925B3E-1A88-B460-2155-2B63E109B52B}"/>
          </ac:grpSpMkLst>
        </pc:grpChg>
        <pc:grpChg chg="add mod">
          <ac:chgData name="Thomas 'Tom' Martens" userId="35ccf0d4-9e71-4d15-bebb-7c78661c64b3" providerId="ADAL" clId="{1CA0B30D-0CE7-5048-8926-89008F207C0A}" dt="2024-01-28T10:06:03.540" v="1696"/>
          <ac:grpSpMkLst>
            <pc:docMk/>
            <pc:sldMk cId="1283505412" sldId="275"/>
            <ac:grpSpMk id="19" creationId="{F330F2FB-37A0-7CE0-96A4-2C4411102A98}"/>
          </ac:grpSpMkLst>
        </pc:grpChg>
        <pc:grpChg chg="mod">
          <ac:chgData name="Thomas 'Tom' Martens" userId="35ccf0d4-9e71-4d15-bebb-7c78661c64b3" providerId="ADAL" clId="{1CA0B30D-0CE7-5048-8926-89008F207C0A}" dt="2024-01-28T10:06:03.540" v="1696"/>
          <ac:grpSpMkLst>
            <pc:docMk/>
            <pc:sldMk cId="1283505412" sldId="275"/>
            <ac:grpSpMk id="21" creationId="{699A8D54-8A57-BB5E-5085-6F9C9C031943}"/>
          </ac:grpSpMkLst>
        </pc:grpChg>
        <pc:grpChg chg="add del mod">
          <ac:chgData name="Thomas 'Tom' Martens" userId="35ccf0d4-9e71-4d15-bebb-7c78661c64b3" providerId="ADAL" clId="{1CA0B30D-0CE7-5048-8926-89008F207C0A}" dt="2024-01-28T07:23:23.734" v="479" actId="165"/>
          <ac:grpSpMkLst>
            <pc:docMk/>
            <pc:sldMk cId="1283505412" sldId="275"/>
            <ac:grpSpMk id="32" creationId="{CFEC154F-22DE-03F5-1CD0-6FC06BD5FE1A}"/>
          </ac:grpSpMkLst>
        </pc:grpChg>
        <pc:grpChg chg="mod topLvl">
          <ac:chgData name="Thomas 'Tom' Martens" userId="35ccf0d4-9e71-4d15-bebb-7c78661c64b3" providerId="ADAL" clId="{1CA0B30D-0CE7-5048-8926-89008F207C0A}" dt="2024-01-28T10:06:03.540" v="1696"/>
          <ac:grpSpMkLst>
            <pc:docMk/>
            <pc:sldMk cId="1283505412" sldId="275"/>
            <ac:grpSpMk id="33" creationId="{51D65B10-BDAA-D20E-5E1D-585802AC8EB4}"/>
          </ac:grpSpMkLst>
        </pc:grpChg>
        <pc:grpChg chg="mod topLvl">
          <ac:chgData name="Thomas 'Tom' Martens" userId="35ccf0d4-9e71-4d15-bebb-7c78661c64b3" providerId="ADAL" clId="{1CA0B30D-0CE7-5048-8926-89008F207C0A}" dt="2024-01-28T10:06:03.540" v="1696"/>
          <ac:grpSpMkLst>
            <pc:docMk/>
            <pc:sldMk cId="1283505412" sldId="275"/>
            <ac:grpSpMk id="34" creationId="{E26D7C9D-04C1-D5BD-2B23-F7032AA679D3}"/>
          </ac:grpSpMkLst>
        </pc:grpChg>
        <pc:grpChg chg="mod">
          <ac:chgData name="Thomas 'Tom' Martens" userId="35ccf0d4-9e71-4d15-bebb-7c78661c64b3" providerId="ADAL" clId="{1CA0B30D-0CE7-5048-8926-89008F207C0A}" dt="2024-01-28T10:06:03.540" v="1696"/>
          <ac:grpSpMkLst>
            <pc:docMk/>
            <pc:sldMk cId="1283505412" sldId="275"/>
            <ac:grpSpMk id="38" creationId="{BAB96F46-DC66-B127-9688-09E63C4D7697}"/>
          </ac:grpSpMkLst>
        </pc:grpChg>
        <pc:grpChg chg="add mod">
          <ac:chgData name="Thomas 'Tom' Martens" userId="35ccf0d4-9e71-4d15-bebb-7c78661c64b3" providerId="ADAL" clId="{1CA0B30D-0CE7-5048-8926-89008F207C0A}" dt="2024-01-28T10:06:03.540" v="1696"/>
          <ac:grpSpMkLst>
            <pc:docMk/>
            <pc:sldMk cId="1283505412" sldId="275"/>
            <ac:grpSpMk id="42" creationId="{580EBCAB-72A9-D118-F15E-9A969102265D}"/>
          </ac:grpSpMkLst>
        </pc:grp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1283505412" sldId="275"/>
            <ac:picMk id="5" creationId="{9E2764BC-3F82-430F-1F9D-40673F4B3EC4}"/>
          </ac:picMkLst>
        </pc:picChg>
        <pc:picChg chg="add del mod">
          <ac:chgData name="Thomas 'Tom' Martens" userId="35ccf0d4-9e71-4d15-bebb-7c78661c64b3" providerId="ADAL" clId="{1CA0B30D-0CE7-5048-8926-89008F207C0A}" dt="2024-01-28T07:38:05.025" v="615" actId="478"/>
          <ac:picMkLst>
            <pc:docMk/>
            <pc:sldMk cId="1283505412" sldId="275"/>
            <ac:picMk id="7" creationId="{DCF9A436-BFA1-02C0-7DEB-E4B8CFE0DB52}"/>
          </ac:picMkLst>
        </pc:picChg>
        <pc:picChg chg="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1283505412" sldId="275"/>
            <ac:picMk id="9" creationId="{C9BF32F3-D2A7-80D1-F0AA-AF8F688A4FFB}"/>
          </ac:picMkLst>
        </pc:picChg>
        <pc:picChg chg="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1283505412" sldId="275"/>
            <ac:picMk id="11" creationId="{327AF29B-613C-BC26-3864-49D50E3BBEFA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1283505412" sldId="275"/>
            <ac:picMk id="12" creationId="{403B2366-A44A-A702-EB70-8633FC5693DC}"/>
          </ac:picMkLst>
        </pc:picChg>
        <pc:picChg chg="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1283505412" sldId="275"/>
            <ac:picMk id="16" creationId="{7A094825-6904-846B-C7BC-3BEF5165230B}"/>
          </ac:picMkLst>
        </pc:picChg>
        <pc:picChg chg="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1283505412" sldId="275"/>
            <ac:picMk id="18" creationId="{F8CBAD30-6F8D-D7C8-68EF-E9DD4B8F74FD}"/>
          </ac:picMkLst>
        </pc:picChg>
        <pc:picChg chg="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1283505412" sldId="275"/>
            <ac:picMk id="22" creationId="{C04ACDEE-6531-D903-08EA-6A7D4747BE4A}"/>
          </ac:picMkLst>
        </pc:picChg>
        <pc:picChg chg="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1283505412" sldId="275"/>
            <ac:picMk id="24" creationId="{E2A1D29C-1F8B-44F1-FC3C-6F17744437EF}"/>
          </ac:picMkLst>
        </pc:picChg>
        <pc:picChg chg="del">
          <ac:chgData name="Thomas 'Tom' Martens" userId="35ccf0d4-9e71-4d15-bebb-7c78661c64b3" providerId="ADAL" clId="{1CA0B30D-0CE7-5048-8926-89008F207C0A}" dt="2024-01-28T07:18:27.630" v="436" actId="478"/>
          <ac:picMkLst>
            <pc:docMk/>
            <pc:sldMk cId="1283505412" sldId="275"/>
            <ac:picMk id="25" creationId="{6AB275C1-3DA0-1793-0E2A-2A0D2E7FD29A}"/>
          </ac:picMkLst>
        </pc:picChg>
        <pc:picChg chg="del">
          <ac:chgData name="Thomas 'Tom' Martens" userId="35ccf0d4-9e71-4d15-bebb-7c78661c64b3" providerId="ADAL" clId="{1CA0B30D-0CE7-5048-8926-89008F207C0A}" dt="2024-01-28T07:18:27.630" v="436" actId="478"/>
          <ac:picMkLst>
            <pc:docMk/>
            <pc:sldMk cId="1283505412" sldId="275"/>
            <ac:picMk id="26" creationId="{C99F2203-B8E5-7077-7FFB-FBD5EC29D0FE}"/>
          </ac:picMkLst>
        </pc:picChg>
        <pc:picChg chg="del">
          <ac:chgData name="Thomas 'Tom' Martens" userId="35ccf0d4-9e71-4d15-bebb-7c78661c64b3" providerId="ADAL" clId="{1CA0B30D-0CE7-5048-8926-89008F207C0A}" dt="2024-01-28T07:18:27.630" v="436" actId="478"/>
          <ac:picMkLst>
            <pc:docMk/>
            <pc:sldMk cId="1283505412" sldId="275"/>
            <ac:picMk id="27" creationId="{8EA6FA82-B52D-D680-C2C6-BE0872E0D950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1283505412" sldId="275"/>
            <ac:picMk id="28" creationId="{9D50E258-00CD-997B-3C64-26C16C5C4663}"/>
          </ac:picMkLst>
        </pc:picChg>
        <pc:picChg chg="add del mod">
          <ac:chgData name="Thomas 'Tom' Martens" userId="35ccf0d4-9e71-4d15-bebb-7c78661c64b3" providerId="ADAL" clId="{1CA0B30D-0CE7-5048-8926-89008F207C0A}" dt="2024-01-28T07:39:25.344" v="624" actId="478"/>
          <ac:picMkLst>
            <pc:docMk/>
            <pc:sldMk cId="1283505412" sldId="275"/>
            <ac:picMk id="29" creationId="{54E47C59-30AF-CD2B-8CC7-EC914768DCE2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1283505412" sldId="275"/>
            <ac:picMk id="30" creationId="{87F39A24-8436-A23C-74E7-58356E091F5E}"/>
          </ac:picMkLst>
        </pc:picChg>
        <pc:picChg chg="add del mod">
          <ac:chgData name="Thomas 'Tom' Martens" userId="35ccf0d4-9e71-4d15-bebb-7c78661c64b3" providerId="ADAL" clId="{1CA0B30D-0CE7-5048-8926-89008F207C0A}" dt="2024-01-28T07:38:36.948" v="619" actId="478"/>
          <ac:picMkLst>
            <pc:docMk/>
            <pc:sldMk cId="1283505412" sldId="275"/>
            <ac:picMk id="31" creationId="{2FA6D285-A363-1B71-59E2-46C7E58CD1B7}"/>
          </ac:picMkLst>
        </pc:picChg>
        <pc:picChg chg="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1283505412" sldId="275"/>
            <ac:picMk id="35" creationId="{54930781-39AF-1B0E-66F9-F6C914B28184}"/>
          </ac:picMkLst>
        </pc:picChg>
        <pc:picChg chg="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1283505412" sldId="275"/>
            <ac:picMk id="36" creationId="{E5CE3306-A220-5C23-7E3D-DC9C113A6358}"/>
          </ac:picMkLst>
        </pc:picChg>
        <pc:picChg chg="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1283505412" sldId="275"/>
            <ac:picMk id="39" creationId="{B5D19407-0290-C548-2CEA-016F949C5E02}"/>
          </ac:picMkLst>
        </pc:picChg>
        <pc:picChg chg="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1283505412" sldId="275"/>
            <ac:picMk id="41" creationId="{89FA8987-FB46-043E-020F-638653E3F3CF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1283505412" sldId="275"/>
            <ac:picMk id="43" creationId="{3917150D-299E-9C9E-A9CB-0C7ADD5388F3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1283505412" sldId="275"/>
            <ac:picMk id="44" creationId="{B384EF06-F65E-34F4-F933-292D6E0B7201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1283505412" sldId="275"/>
            <ac:picMk id="45" creationId="{DDFBB991-1220-F415-0335-90F94ED9B644}"/>
          </ac:picMkLst>
        </pc:picChg>
        <pc:picChg chg="del">
          <ac:chgData name="Thomas 'Tom' Martens" userId="35ccf0d4-9e71-4d15-bebb-7c78661c64b3" providerId="ADAL" clId="{1CA0B30D-0CE7-5048-8926-89008F207C0A}" dt="2024-01-28T07:18:27.630" v="436" actId="478"/>
          <ac:picMkLst>
            <pc:docMk/>
            <pc:sldMk cId="1283505412" sldId="275"/>
            <ac:picMk id="47" creationId="{33BE6D2F-31F4-7FE3-3CE3-1B0E00BE4B22}"/>
          </ac:picMkLst>
        </pc:picChg>
        <pc:picChg chg="del">
          <ac:chgData name="Thomas 'Tom' Martens" userId="35ccf0d4-9e71-4d15-bebb-7c78661c64b3" providerId="ADAL" clId="{1CA0B30D-0CE7-5048-8926-89008F207C0A}" dt="2024-01-28T07:18:27.630" v="436" actId="478"/>
          <ac:picMkLst>
            <pc:docMk/>
            <pc:sldMk cId="1283505412" sldId="275"/>
            <ac:picMk id="48" creationId="{A2A3E62D-7008-5380-0201-B7A055C25417}"/>
          </ac:picMkLst>
        </pc:picChg>
        <pc:picChg chg="del">
          <ac:chgData name="Thomas 'Tom' Martens" userId="35ccf0d4-9e71-4d15-bebb-7c78661c64b3" providerId="ADAL" clId="{1CA0B30D-0CE7-5048-8926-89008F207C0A}" dt="2024-01-28T07:18:27.630" v="436" actId="478"/>
          <ac:picMkLst>
            <pc:docMk/>
            <pc:sldMk cId="1283505412" sldId="275"/>
            <ac:picMk id="49" creationId="{BA7C7591-2431-6E2C-5779-ED668DA6A707}"/>
          </ac:picMkLst>
        </pc:picChg>
        <pc:picChg chg="del">
          <ac:chgData name="Thomas 'Tom' Martens" userId="35ccf0d4-9e71-4d15-bebb-7c78661c64b3" providerId="ADAL" clId="{1CA0B30D-0CE7-5048-8926-89008F207C0A}" dt="2024-01-28T07:18:27.630" v="436" actId="478"/>
          <ac:picMkLst>
            <pc:docMk/>
            <pc:sldMk cId="1283505412" sldId="275"/>
            <ac:picMk id="50" creationId="{3CC9EAA9-DD38-A592-7255-4F39DF8D6D5F}"/>
          </ac:picMkLst>
        </pc:picChg>
        <pc:picChg chg="del">
          <ac:chgData name="Thomas 'Tom' Martens" userId="35ccf0d4-9e71-4d15-bebb-7c78661c64b3" providerId="ADAL" clId="{1CA0B30D-0CE7-5048-8926-89008F207C0A}" dt="2024-01-28T07:18:27.630" v="436" actId="478"/>
          <ac:picMkLst>
            <pc:docMk/>
            <pc:sldMk cId="1283505412" sldId="275"/>
            <ac:picMk id="51" creationId="{5561E415-DC7B-68E9-53D4-043AE5C296D7}"/>
          </ac:picMkLst>
        </pc:picChg>
        <pc:picChg chg="del">
          <ac:chgData name="Thomas 'Tom' Martens" userId="35ccf0d4-9e71-4d15-bebb-7c78661c64b3" providerId="ADAL" clId="{1CA0B30D-0CE7-5048-8926-89008F207C0A}" dt="2024-01-28T07:18:27.630" v="436" actId="478"/>
          <ac:picMkLst>
            <pc:docMk/>
            <pc:sldMk cId="1283505412" sldId="275"/>
            <ac:picMk id="52" creationId="{020BCA15-B2ED-E39A-F946-C6F79C02AB4E}"/>
          </ac:picMkLst>
        </pc:picChg>
        <pc:picChg chg="del">
          <ac:chgData name="Thomas 'Tom' Martens" userId="35ccf0d4-9e71-4d15-bebb-7c78661c64b3" providerId="ADAL" clId="{1CA0B30D-0CE7-5048-8926-89008F207C0A}" dt="2024-01-28T07:18:27.630" v="436" actId="478"/>
          <ac:picMkLst>
            <pc:docMk/>
            <pc:sldMk cId="1283505412" sldId="275"/>
            <ac:picMk id="53" creationId="{0B01F4A1-DAA3-F8A8-8C80-BE6ECF00CD49}"/>
          </ac:picMkLst>
        </pc:picChg>
        <pc:picChg chg="del">
          <ac:chgData name="Thomas 'Tom' Martens" userId="35ccf0d4-9e71-4d15-bebb-7c78661c64b3" providerId="ADAL" clId="{1CA0B30D-0CE7-5048-8926-89008F207C0A}" dt="2024-01-28T07:18:27.630" v="436" actId="478"/>
          <ac:picMkLst>
            <pc:docMk/>
            <pc:sldMk cId="1283505412" sldId="275"/>
            <ac:picMk id="54" creationId="{E68F6FDF-D95E-D4BF-7D34-DB903E179A0E}"/>
          </ac:picMkLst>
        </pc:picChg>
        <pc:picChg chg="del">
          <ac:chgData name="Thomas 'Tom' Martens" userId="35ccf0d4-9e71-4d15-bebb-7c78661c64b3" providerId="ADAL" clId="{1CA0B30D-0CE7-5048-8926-89008F207C0A}" dt="2024-01-28T07:18:27.630" v="436" actId="478"/>
          <ac:picMkLst>
            <pc:docMk/>
            <pc:sldMk cId="1283505412" sldId="275"/>
            <ac:picMk id="55" creationId="{8A187906-AD01-96D5-D4BD-698232CB5EDD}"/>
          </ac:picMkLst>
        </pc:picChg>
        <pc:picChg chg="del">
          <ac:chgData name="Thomas 'Tom' Martens" userId="35ccf0d4-9e71-4d15-bebb-7c78661c64b3" providerId="ADAL" clId="{1CA0B30D-0CE7-5048-8926-89008F207C0A}" dt="2024-01-28T07:18:27.630" v="436" actId="478"/>
          <ac:picMkLst>
            <pc:docMk/>
            <pc:sldMk cId="1283505412" sldId="275"/>
            <ac:picMk id="56" creationId="{2A42D40F-A4E1-44A1-E07D-EF4F397E0E75}"/>
          </ac:picMkLst>
        </pc:picChg>
        <pc:picChg chg="del">
          <ac:chgData name="Thomas 'Tom' Martens" userId="35ccf0d4-9e71-4d15-bebb-7c78661c64b3" providerId="ADAL" clId="{1CA0B30D-0CE7-5048-8926-89008F207C0A}" dt="2024-01-28T07:18:27.630" v="436" actId="478"/>
          <ac:picMkLst>
            <pc:docMk/>
            <pc:sldMk cId="1283505412" sldId="275"/>
            <ac:picMk id="57" creationId="{411DB40F-E0E7-03BB-FA12-DAD22023C7C4}"/>
          </ac:picMkLst>
        </pc:picChg>
        <pc:picChg chg="del">
          <ac:chgData name="Thomas 'Tom' Martens" userId="35ccf0d4-9e71-4d15-bebb-7c78661c64b3" providerId="ADAL" clId="{1CA0B30D-0CE7-5048-8926-89008F207C0A}" dt="2024-01-28T07:18:27.630" v="436" actId="478"/>
          <ac:picMkLst>
            <pc:docMk/>
            <pc:sldMk cId="1283505412" sldId="275"/>
            <ac:picMk id="58" creationId="{4D27703E-EB3F-AF7D-45F7-4B89C467DF4C}"/>
          </ac:picMkLst>
        </pc:picChg>
        <pc:picChg chg="del">
          <ac:chgData name="Thomas 'Tom' Martens" userId="35ccf0d4-9e71-4d15-bebb-7c78661c64b3" providerId="ADAL" clId="{1CA0B30D-0CE7-5048-8926-89008F207C0A}" dt="2024-01-28T07:18:27.630" v="436" actId="478"/>
          <ac:picMkLst>
            <pc:docMk/>
            <pc:sldMk cId="1283505412" sldId="275"/>
            <ac:picMk id="59" creationId="{3DDB0379-3C2F-5E98-98E0-40EF02218AD5}"/>
          </ac:picMkLst>
        </pc:picChg>
        <pc:picChg chg="del">
          <ac:chgData name="Thomas 'Tom' Martens" userId="35ccf0d4-9e71-4d15-bebb-7c78661c64b3" providerId="ADAL" clId="{1CA0B30D-0CE7-5048-8926-89008F207C0A}" dt="2024-01-28T07:18:27.630" v="436" actId="478"/>
          <ac:picMkLst>
            <pc:docMk/>
            <pc:sldMk cId="1283505412" sldId="275"/>
            <ac:picMk id="68" creationId="{C4034514-2191-B546-B485-A7F88F01EFE7}"/>
          </ac:picMkLst>
        </pc:picChg>
        <pc:picChg chg="del">
          <ac:chgData name="Thomas 'Tom' Martens" userId="35ccf0d4-9e71-4d15-bebb-7c78661c64b3" providerId="ADAL" clId="{1CA0B30D-0CE7-5048-8926-89008F207C0A}" dt="2024-01-28T07:18:27.630" v="436" actId="478"/>
          <ac:picMkLst>
            <pc:docMk/>
            <pc:sldMk cId="1283505412" sldId="275"/>
            <ac:picMk id="69" creationId="{DB90CC25-CDF7-EE56-E5BB-1C6D76106341}"/>
          </ac:picMkLst>
        </pc:picChg>
      </pc:sldChg>
      <pc:sldChg chg="addSp delSp modSp new mod modClrScheme chgLayout">
        <pc:chgData name="Thomas 'Tom' Martens" userId="35ccf0d4-9e71-4d15-bebb-7c78661c64b3" providerId="ADAL" clId="{1CA0B30D-0CE7-5048-8926-89008F207C0A}" dt="2024-01-28T10:06:03.540" v="1696"/>
        <pc:sldMkLst>
          <pc:docMk/>
          <pc:sldMk cId="3910301429" sldId="276"/>
        </pc:sldMkLst>
        <pc:spChg chg="del mod ord">
          <ac:chgData name="Thomas 'Tom' Martens" userId="35ccf0d4-9e71-4d15-bebb-7c78661c64b3" providerId="ADAL" clId="{1CA0B30D-0CE7-5048-8926-89008F207C0A}" dt="2024-01-28T07:48:23.069" v="667" actId="700"/>
          <ac:spMkLst>
            <pc:docMk/>
            <pc:sldMk cId="3910301429" sldId="276"/>
            <ac:spMk id="2" creationId="{4A7005EF-6C22-31B3-D5C3-9EC91FA1DD87}"/>
          </ac:spMkLst>
        </pc:spChg>
        <pc:spChg chg="del mod ord">
          <ac:chgData name="Thomas 'Tom' Martens" userId="35ccf0d4-9e71-4d15-bebb-7c78661c64b3" providerId="ADAL" clId="{1CA0B30D-0CE7-5048-8926-89008F207C0A}" dt="2024-01-28T07:48:23.069" v="667" actId="700"/>
          <ac:spMkLst>
            <pc:docMk/>
            <pc:sldMk cId="3910301429" sldId="276"/>
            <ac:spMk id="3" creationId="{D427421F-0F31-16B2-67D7-E11E918A01D8}"/>
          </ac:spMkLst>
        </pc:spChg>
        <pc:spChg chg="add mod ord">
          <ac:chgData name="Thomas 'Tom' Martens" userId="35ccf0d4-9e71-4d15-bebb-7c78661c64b3" providerId="ADAL" clId="{1CA0B30D-0CE7-5048-8926-89008F207C0A}" dt="2024-01-28T10:06:03.540" v="1696"/>
          <ac:spMkLst>
            <pc:docMk/>
            <pc:sldMk cId="3910301429" sldId="276"/>
            <ac:spMk id="4" creationId="{F34B2B31-F027-02B8-3D2A-28B960FEC26A}"/>
          </ac:spMkLst>
        </pc:spChg>
        <pc:spChg chg="add mod ord">
          <ac:chgData name="Thomas 'Tom' Martens" userId="35ccf0d4-9e71-4d15-bebb-7c78661c64b3" providerId="ADAL" clId="{1CA0B30D-0CE7-5048-8926-89008F207C0A}" dt="2024-01-28T10:06:03.540" v="1696"/>
          <ac:spMkLst>
            <pc:docMk/>
            <pc:sldMk cId="3910301429" sldId="276"/>
            <ac:spMk id="5" creationId="{4FF60C00-8BC4-C987-F9B6-83C5D0B98D6E}"/>
          </ac:spMkLst>
        </pc:spChg>
      </pc:sldChg>
      <pc:sldChg chg="addSp delSp modSp add mod modClrScheme chgLayout">
        <pc:chgData name="Thomas 'Tom' Martens" userId="35ccf0d4-9e71-4d15-bebb-7c78661c64b3" providerId="ADAL" clId="{1CA0B30D-0CE7-5048-8926-89008F207C0A}" dt="2024-01-28T10:06:03.540" v="1696"/>
        <pc:sldMkLst>
          <pc:docMk/>
          <pc:sldMk cId="3232001707" sldId="277"/>
        </pc:sldMkLst>
        <pc:spChg chg="add del mod">
          <ac:chgData name="Thomas 'Tom' Martens" userId="35ccf0d4-9e71-4d15-bebb-7c78661c64b3" providerId="ADAL" clId="{1CA0B30D-0CE7-5048-8926-89008F207C0A}" dt="2024-01-28T07:51:24.517" v="797" actId="478"/>
          <ac:spMkLst>
            <pc:docMk/>
            <pc:sldMk cId="3232001707" sldId="277"/>
            <ac:spMk id="3" creationId="{9FD58C8C-CD3B-002D-C999-24CAE6217755}"/>
          </ac:spMkLst>
        </pc:spChg>
        <pc:spChg chg="mod ord">
          <ac:chgData name="Thomas 'Tom' Martens" userId="35ccf0d4-9e71-4d15-bebb-7c78661c64b3" providerId="ADAL" clId="{1CA0B30D-0CE7-5048-8926-89008F207C0A}" dt="2024-01-28T10:06:03.540" v="1696"/>
          <ac:spMkLst>
            <pc:docMk/>
            <pc:sldMk cId="3232001707" sldId="277"/>
            <ac:spMk id="4" creationId="{A6909421-171A-60E1-588B-07E7BDE898D4}"/>
          </ac:spMkLst>
        </pc:spChg>
        <pc:spChg chg="del mod ord">
          <ac:chgData name="Thomas 'Tom' Martens" userId="35ccf0d4-9e71-4d15-bebb-7c78661c64b3" providerId="ADAL" clId="{1CA0B30D-0CE7-5048-8926-89008F207C0A}" dt="2024-01-28T07:50:49.026" v="796" actId="478"/>
          <ac:spMkLst>
            <pc:docMk/>
            <pc:sldMk cId="3232001707" sldId="277"/>
            <ac:spMk id="5" creationId="{79BD2DAA-E0B1-B5ED-FE74-758692A28B92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3232001707" sldId="277"/>
            <ac:spMk id="6" creationId="{D6927E56-D5C3-5CCD-4C10-2ADCE9F2FD35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3232001707" sldId="277"/>
            <ac:spMk id="8" creationId="{21C9EAB4-34D1-DB95-D0F2-BCFDD5950ADC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3232001707" sldId="277"/>
            <ac:spMk id="12" creationId="{A68B9BF9-2BD5-7FB4-CF70-24FA3030482A}"/>
          </ac:spMkLst>
        </pc:spChg>
        <pc:spChg chg="add mod">
          <ac:chgData name="Thomas 'Tom' Martens" userId="35ccf0d4-9e71-4d15-bebb-7c78661c64b3" providerId="ADAL" clId="{1CA0B30D-0CE7-5048-8926-89008F207C0A}" dt="2024-01-28T07:55:17.895" v="877"/>
          <ac:spMkLst>
            <pc:docMk/>
            <pc:sldMk cId="3232001707" sldId="277"/>
            <ac:spMk id="13" creationId="{F4137BF2-706D-68CF-AB75-2C0B028A8B5B}"/>
          </ac:spMkLst>
        </pc:spChg>
        <pc:grpChg chg="add mod">
          <ac:chgData name="Thomas 'Tom' Martens" userId="35ccf0d4-9e71-4d15-bebb-7c78661c64b3" providerId="ADAL" clId="{1CA0B30D-0CE7-5048-8926-89008F207C0A}" dt="2024-01-28T10:06:03.540" v="1696"/>
          <ac:grpSpMkLst>
            <pc:docMk/>
            <pc:sldMk cId="3232001707" sldId="277"/>
            <ac:grpSpMk id="7" creationId="{719A8487-8956-791D-8DCF-05A36AAA7ACC}"/>
          </ac:grpSpMkLst>
        </pc:grpChg>
        <pc:picChg chg="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3232001707" sldId="277"/>
            <ac:picMk id="9" creationId="{6B350815-E309-00A8-58EA-183D9ECB8EF3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3232001707" sldId="277"/>
            <ac:picMk id="10" creationId="{308F08BE-B695-583E-39B4-F2C873B9C6C0}"/>
          </ac:picMkLst>
        </pc:picChg>
        <pc:cxnChg chg="add mod">
          <ac:chgData name="Thomas 'Tom' Martens" userId="35ccf0d4-9e71-4d15-bebb-7c78661c64b3" providerId="ADAL" clId="{1CA0B30D-0CE7-5048-8926-89008F207C0A}" dt="2024-01-28T10:06:03.540" v="1696"/>
          <ac:cxnSpMkLst>
            <pc:docMk/>
            <pc:sldMk cId="3232001707" sldId="277"/>
            <ac:cxnSpMk id="11" creationId="{A477EBC6-12C8-43E6-9333-F3667CE843CC}"/>
          </ac:cxnSpMkLst>
        </pc:cxnChg>
      </pc:sldChg>
      <pc:sldChg chg="addSp delSp modSp add mod">
        <pc:chgData name="Thomas 'Tom' Martens" userId="35ccf0d4-9e71-4d15-bebb-7c78661c64b3" providerId="ADAL" clId="{1CA0B30D-0CE7-5048-8926-89008F207C0A}" dt="2024-01-28T10:06:03.540" v="1696"/>
        <pc:sldMkLst>
          <pc:docMk/>
          <pc:sldMk cId="2008740662" sldId="278"/>
        </pc:sldMkLst>
        <pc:spChg chg="add del mod">
          <ac:chgData name="Thomas 'Tom' Martens" userId="35ccf0d4-9e71-4d15-bebb-7c78661c64b3" providerId="ADAL" clId="{1CA0B30D-0CE7-5048-8926-89008F207C0A}" dt="2024-01-28T07:55:13.579" v="876" actId="478"/>
          <ac:spMkLst>
            <pc:docMk/>
            <pc:sldMk cId="2008740662" sldId="278"/>
            <ac:spMk id="2" creationId="{A8DEF621-F7F3-C5B2-ED30-738B0AE3468F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2008740662" sldId="278"/>
            <ac:spMk id="4" creationId="{CCA1BF8C-1310-2E4E-E369-3387CA3C5E88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2008740662" sldId="278"/>
            <ac:spMk id="5" creationId="{37CFE9F7-B57E-27C5-CE4A-A4BC75ECC112}"/>
          </ac:spMkLst>
        </pc:spChg>
        <pc:spChg chg="del">
          <ac:chgData name="Thomas 'Tom' Martens" userId="35ccf0d4-9e71-4d15-bebb-7c78661c64b3" providerId="ADAL" clId="{1CA0B30D-0CE7-5048-8926-89008F207C0A}" dt="2024-01-28T07:54:43.987" v="872" actId="478"/>
          <ac:spMkLst>
            <pc:docMk/>
            <pc:sldMk cId="2008740662" sldId="278"/>
            <ac:spMk id="6" creationId="{F93F1E25-D480-8C01-6967-704B5A29D864}"/>
          </ac:spMkLst>
        </pc:spChg>
        <pc:spChg chg="del">
          <ac:chgData name="Thomas 'Tom' Martens" userId="35ccf0d4-9e71-4d15-bebb-7c78661c64b3" providerId="ADAL" clId="{1CA0B30D-0CE7-5048-8926-89008F207C0A}" dt="2024-01-28T07:54:47.427" v="873" actId="478"/>
          <ac:spMkLst>
            <pc:docMk/>
            <pc:sldMk cId="2008740662" sldId="278"/>
            <ac:spMk id="12" creationId="{8441F021-B655-DDFB-B4C9-0E77DD00A91B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2008740662" sldId="278"/>
            <ac:spMk id="14" creationId="{E75E5237-D1E4-DA06-6F15-D40335AB5241}"/>
          </ac:spMkLst>
        </pc:spChg>
        <pc:spChg chg="mod">
          <ac:chgData name="Thomas 'Tom' Martens" userId="35ccf0d4-9e71-4d15-bebb-7c78661c64b3" providerId="ADAL" clId="{1CA0B30D-0CE7-5048-8926-89008F207C0A}" dt="2024-01-28T07:54:48.666" v="874"/>
          <ac:spMkLst>
            <pc:docMk/>
            <pc:sldMk cId="2008740662" sldId="278"/>
            <ac:spMk id="16" creationId="{81700E3A-204E-4EC2-DDF7-72A3D97662A9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2008740662" sldId="278"/>
            <ac:spMk id="22" creationId="{2F91D37A-32FB-D1BD-3575-CC8F9BD97EAB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2008740662" sldId="278"/>
            <ac:spMk id="25" creationId="{B1584613-0436-76CA-B993-0F900C686D2D}"/>
          </ac:spMkLst>
        </pc:spChg>
        <pc:grpChg chg="add mod">
          <ac:chgData name="Thomas 'Tom' Martens" userId="35ccf0d4-9e71-4d15-bebb-7c78661c64b3" providerId="ADAL" clId="{1CA0B30D-0CE7-5048-8926-89008F207C0A}" dt="2024-01-28T10:06:03.540" v="1696"/>
          <ac:grpSpMkLst>
            <pc:docMk/>
            <pc:sldMk cId="2008740662" sldId="278"/>
            <ac:grpSpMk id="3" creationId="{0320513E-43F0-876E-2734-8DF5A0997D81}"/>
          </ac:grpSpMkLst>
        </pc:grpChg>
        <pc:grpChg chg="del">
          <ac:chgData name="Thomas 'Tom' Martens" userId="35ccf0d4-9e71-4d15-bebb-7c78661c64b3" providerId="ADAL" clId="{1CA0B30D-0CE7-5048-8926-89008F207C0A}" dt="2024-01-28T07:54:43.987" v="872" actId="478"/>
          <ac:grpSpMkLst>
            <pc:docMk/>
            <pc:sldMk cId="2008740662" sldId="278"/>
            <ac:grpSpMk id="7" creationId="{BFA305FA-35F6-733B-AFC5-24746D8B6640}"/>
          </ac:grpSpMkLst>
        </pc:grpChg>
        <pc:grpChg chg="add del mod">
          <ac:chgData name="Thomas 'Tom' Martens" userId="35ccf0d4-9e71-4d15-bebb-7c78661c64b3" providerId="ADAL" clId="{1CA0B30D-0CE7-5048-8926-89008F207C0A}" dt="2024-01-28T07:55:02.998" v="875" actId="478"/>
          <ac:grpSpMkLst>
            <pc:docMk/>
            <pc:sldMk cId="2008740662" sldId="278"/>
            <ac:grpSpMk id="15" creationId="{7230359A-6606-0FF4-AECB-8DD0BADFF177}"/>
          </ac:grpSpMkLst>
        </pc:grpChg>
        <pc:grpChg chg="add mod">
          <ac:chgData name="Thomas 'Tom' Martens" userId="35ccf0d4-9e71-4d15-bebb-7c78661c64b3" providerId="ADAL" clId="{1CA0B30D-0CE7-5048-8926-89008F207C0A}" dt="2024-01-28T10:06:03.540" v="1696"/>
          <ac:grpSpMkLst>
            <pc:docMk/>
            <pc:sldMk cId="2008740662" sldId="278"/>
            <ac:grpSpMk id="18" creationId="{7DC5A637-FA31-4173-F93A-553FD1211E94}"/>
          </ac:grpSpMkLst>
        </pc:grpChg>
        <pc:picChg chg="del">
          <ac:chgData name="Thomas 'Tom' Martens" userId="35ccf0d4-9e71-4d15-bebb-7c78661c64b3" providerId="ADAL" clId="{1CA0B30D-0CE7-5048-8926-89008F207C0A}" dt="2024-01-28T07:54:43.987" v="872" actId="478"/>
          <ac:picMkLst>
            <pc:docMk/>
            <pc:sldMk cId="2008740662" sldId="278"/>
            <ac:picMk id="10" creationId="{C73E6969-5BD7-7864-50EA-63C385D33374}"/>
          </ac:picMkLst>
        </pc:picChg>
        <pc:picChg chg="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2008740662" sldId="278"/>
            <ac:picMk id="13" creationId="{52954C9C-406A-4B99-15F1-D23000A82B5D}"/>
          </ac:picMkLst>
        </pc:picChg>
        <pc:picChg chg="mod">
          <ac:chgData name="Thomas 'Tom' Martens" userId="35ccf0d4-9e71-4d15-bebb-7c78661c64b3" providerId="ADAL" clId="{1CA0B30D-0CE7-5048-8926-89008F207C0A}" dt="2024-01-28T07:54:48.666" v="874"/>
          <ac:picMkLst>
            <pc:docMk/>
            <pc:sldMk cId="2008740662" sldId="278"/>
            <ac:picMk id="17" creationId="{4B771DAD-4F66-A75C-775C-E6E8275B63AD}"/>
          </ac:picMkLst>
        </pc:picChg>
        <pc:picChg chg="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2008740662" sldId="278"/>
            <ac:picMk id="19" creationId="{AB2C854A-C4F3-BBF5-CCD3-7E69CE01F7A0}"/>
          </ac:picMkLst>
        </pc:picChg>
        <pc:picChg chg="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2008740662" sldId="278"/>
            <ac:picMk id="20" creationId="{3C47D004-1AC8-6AC7-69C6-B7EC148E09D9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2008740662" sldId="278"/>
            <ac:picMk id="23" creationId="{75279645-DDBC-7ACA-CF1D-ADBBA7DE1901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2008740662" sldId="278"/>
            <ac:picMk id="24" creationId="{8E68F984-095C-E44F-0DB1-E4BB3C774C39}"/>
          </ac:picMkLst>
        </pc:picChg>
        <pc:picChg chg="add del mod">
          <ac:chgData name="Thomas 'Tom' Martens" userId="35ccf0d4-9e71-4d15-bebb-7c78661c64b3" providerId="ADAL" clId="{1CA0B30D-0CE7-5048-8926-89008F207C0A}" dt="2024-01-28T08:00:05.256" v="941" actId="478"/>
          <ac:picMkLst>
            <pc:docMk/>
            <pc:sldMk cId="2008740662" sldId="278"/>
            <ac:picMk id="26" creationId="{6B9AD770-92F5-2AFA-BBBD-428B6216982A}"/>
          </ac:picMkLst>
        </pc:picChg>
        <pc:picChg chg="add del mod">
          <ac:chgData name="Thomas 'Tom' Martens" userId="35ccf0d4-9e71-4d15-bebb-7c78661c64b3" providerId="ADAL" clId="{1CA0B30D-0CE7-5048-8926-89008F207C0A}" dt="2024-01-28T08:09:17.316" v="983" actId="478"/>
          <ac:picMkLst>
            <pc:docMk/>
            <pc:sldMk cId="2008740662" sldId="278"/>
            <ac:picMk id="29" creationId="{A8A63EBF-6D27-4CE1-3B09-88E89B30A846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2008740662" sldId="278"/>
            <ac:picMk id="31" creationId="{847E053D-417B-7276-C382-139A64B2AD07}"/>
          </ac:picMkLst>
        </pc:picChg>
        <pc:cxnChg chg="del mod">
          <ac:chgData name="Thomas 'Tom' Martens" userId="35ccf0d4-9e71-4d15-bebb-7c78661c64b3" providerId="ADAL" clId="{1CA0B30D-0CE7-5048-8926-89008F207C0A}" dt="2024-01-28T07:54:43.987" v="872" actId="478"/>
          <ac:cxnSpMkLst>
            <pc:docMk/>
            <pc:sldMk cId="2008740662" sldId="278"/>
            <ac:cxnSpMk id="11" creationId="{CDD7E7FB-17CE-83B9-1C84-60E68482FFFA}"/>
          </ac:cxnSpMkLst>
        </pc:cxnChg>
        <pc:cxnChg chg="add mod">
          <ac:chgData name="Thomas 'Tom' Martens" userId="35ccf0d4-9e71-4d15-bebb-7c78661c64b3" providerId="ADAL" clId="{1CA0B30D-0CE7-5048-8926-89008F207C0A}" dt="2024-01-28T10:06:03.540" v="1696"/>
          <ac:cxnSpMkLst>
            <pc:docMk/>
            <pc:sldMk cId="2008740662" sldId="278"/>
            <ac:cxnSpMk id="21" creationId="{5A8FF94A-C0CA-2BC5-BDF8-BE8A50365D25}"/>
          </ac:cxnSpMkLst>
        </pc:cxnChg>
        <pc:cxnChg chg="add mod">
          <ac:chgData name="Thomas 'Tom' Martens" userId="35ccf0d4-9e71-4d15-bebb-7c78661c64b3" providerId="ADAL" clId="{1CA0B30D-0CE7-5048-8926-89008F207C0A}" dt="2024-01-28T10:06:03.540" v="1696"/>
          <ac:cxnSpMkLst>
            <pc:docMk/>
            <pc:sldMk cId="2008740662" sldId="278"/>
            <ac:cxnSpMk id="30" creationId="{00B7AB3E-8980-9BAB-E296-BF4EA62B8429}"/>
          </ac:cxnSpMkLst>
        </pc:cxnChg>
      </pc:sldChg>
      <pc:sldChg chg="addSp delSp modSp add mod">
        <pc:chgData name="Thomas 'Tom' Martens" userId="35ccf0d4-9e71-4d15-bebb-7c78661c64b3" providerId="ADAL" clId="{1CA0B30D-0CE7-5048-8926-89008F207C0A}" dt="2024-01-28T10:06:03.540" v="1696"/>
        <pc:sldMkLst>
          <pc:docMk/>
          <pc:sldMk cId="2419251769" sldId="279"/>
        </pc:sldMkLst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2419251769" sldId="279"/>
            <ac:spMk id="4" creationId="{518AFF26-AF5E-A3B4-49E1-ACEAAB5EE2B4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2419251769" sldId="279"/>
            <ac:spMk id="5" creationId="{A9709E0C-E071-97CA-ECCC-24089BBCDAE8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2419251769" sldId="279"/>
            <ac:spMk id="14" creationId="{E2F222E0-996F-A854-5339-874621F723B9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2419251769" sldId="279"/>
            <ac:spMk id="22" creationId="{86299645-840F-6B2A-1CAE-DD91B906A104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2419251769" sldId="279"/>
            <ac:spMk id="25" creationId="{003ECADA-248C-87A7-8C4B-0AE86D433E63}"/>
          </ac:spMkLst>
        </pc:spChg>
        <pc:grpChg chg="mod">
          <ac:chgData name="Thomas 'Tom' Martens" userId="35ccf0d4-9e71-4d15-bebb-7c78661c64b3" providerId="ADAL" clId="{1CA0B30D-0CE7-5048-8926-89008F207C0A}" dt="2024-01-28T10:06:03.540" v="1696"/>
          <ac:grpSpMkLst>
            <pc:docMk/>
            <pc:sldMk cId="2419251769" sldId="279"/>
            <ac:grpSpMk id="3" creationId="{43C6BCC5-429C-1388-B539-82C471C1612C}"/>
          </ac:grpSpMkLst>
        </pc:grpChg>
        <pc:grpChg chg="mod">
          <ac:chgData name="Thomas 'Tom' Martens" userId="35ccf0d4-9e71-4d15-bebb-7c78661c64b3" providerId="ADAL" clId="{1CA0B30D-0CE7-5048-8926-89008F207C0A}" dt="2024-01-28T10:06:03.540" v="1696"/>
          <ac:grpSpMkLst>
            <pc:docMk/>
            <pc:sldMk cId="2419251769" sldId="279"/>
            <ac:grpSpMk id="18" creationId="{07590566-34C4-D3BC-67C5-FAF86C6EEFF6}"/>
          </ac:grpSpMkLst>
        </pc:grp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2419251769" sldId="279"/>
            <ac:picMk id="2" creationId="{63D0D673-2C05-299A-DC0D-10CA33AA3718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2419251769" sldId="279"/>
            <ac:picMk id="6" creationId="{DCEFF74B-A6F0-F0E3-1D8B-49BE9079D14E}"/>
          </ac:picMkLst>
        </pc:picChg>
        <pc:picChg chg="add del mod">
          <ac:chgData name="Thomas 'Tom' Martens" userId="35ccf0d4-9e71-4d15-bebb-7c78661c64b3" providerId="ADAL" clId="{1CA0B30D-0CE7-5048-8926-89008F207C0A}" dt="2024-01-28T08:09:34.981" v="987" actId="478"/>
          <ac:picMkLst>
            <pc:docMk/>
            <pc:sldMk cId="2419251769" sldId="279"/>
            <ac:picMk id="8" creationId="{85C327E8-5542-55EE-9910-48D2915743CE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2419251769" sldId="279"/>
            <ac:picMk id="10" creationId="{303D6E87-56C7-6A33-8652-CE56B07B31BC}"/>
          </ac:picMkLst>
        </pc:picChg>
        <pc:picChg chg="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2419251769" sldId="279"/>
            <ac:picMk id="13" creationId="{B6E421FA-FA6C-B08D-C957-DA69D5790330}"/>
          </ac:picMkLst>
        </pc:picChg>
        <pc:picChg chg="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2419251769" sldId="279"/>
            <ac:picMk id="19" creationId="{70EA2852-72D1-A582-9A23-C82285B04532}"/>
          </ac:picMkLst>
        </pc:picChg>
        <pc:picChg chg="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2419251769" sldId="279"/>
            <ac:picMk id="20" creationId="{46F4577E-C123-19E4-1870-4D1B8E7B91C1}"/>
          </ac:picMkLst>
        </pc:picChg>
        <pc:picChg chg="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2419251769" sldId="279"/>
            <ac:picMk id="23" creationId="{473ECC9D-7238-1992-D2D1-9D5513765374}"/>
          </ac:picMkLst>
        </pc:picChg>
        <pc:picChg chg="del">
          <ac:chgData name="Thomas 'Tom' Martens" userId="35ccf0d4-9e71-4d15-bebb-7c78661c64b3" providerId="ADAL" clId="{1CA0B30D-0CE7-5048-8926-89008F207C0A}" dt="2024-01-28T07:59:05.236" v="934" actId="478"/>
          <ac:picMkLst>
            <pc:docMk/>
            <pc:sldMk cId="2419251769" sldId="279"/>
            <ac:picMk id="24" creationId="{CD78EE1D-1196-AB59-B270-A712D3936EBC}"/>
          </ac:picMkLst>
        </pc:picChg>
        <pc:cxnChg chg="add mod">
          <ac:chgData name="Thomas 'Tom' Martens" userId="35ccf0d4-9e71-4d15-bebb-7c78661c64b3" providerId="ADAL" clId="{1CA0B30D-0CE7-5048-8926-89008F207C0A}" dt="2024-01-28T10:06:03.540" v="1696"/>
          <ac:cxnSpMkLst>
            <pc:docMk/>
            <pc:sldMk cId="2419251769" sldId="279"/>
            <ac:cxnSpMk id="9" creationId="{D125A9B7-4782-CBFF-9084-9A1C41EE97E9}"/>
          </ac:cxnSpMkLst>
        </pc:cxnChg>
        <pc:cxnChg chg="add del mod">
          <ac:chgData name="Thomas 'Tom' Martens" userId="35ccf0d4-9e71-4d15-bebb-7c78661c64b3" providerId="ADAL" clId="{1CA0B30D-0CE7-5048-8926-89008F207C0A}" dt="2024-01-28T10:06:03.540" v="1696"/>
          <ac:cxnSpMkLst>
            <pc:docMk/>
            <pc:sldMk cId="2419251769" sldId="279"/>
            <ac:cxnSpMk id="21" creationId="{3F87EE20-C156-1546-48F9-8B8B2942233D}"/>
          </ac:cxnSpMkLst>
        </pc:cxnChg>
      </pc:sldChg>
      <pc:sldChg chg="addSp delSp modSp add mod">
        <pc:chgData name="Thomas 'Tom' Martens" userId="35ccf0d4-9e71-4d15-bebb-7c78661c64b3" providerId="ADAL" clId="{1CA0B30D-0CE7-5048-8926-89008F207C0A}" dt="2024-01-28T10:06:03.540" v="1696"/>
        <pc:sldMkLst>
          <pc:docMk/>
          <pc:sldMk cId="919831834" sldId="280"/>
        </pc:sldMkLst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919831834" sldId="280"/>
            <ac:spMk id="4" creationId="{4216F403-7E31-4EF8-4D03-6E0D41C1BCFA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919831834" sldId="280"/>
            <ac:spMk id="5" creationId="{159DECA6-618A-D674-0A50-6411A6769C9C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919831834" sldId="280"/>
            <ac:spMk id="14" creationId="{C1B001BB-E2EB-9BA0-92CC-67EDC88C5B2E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919831834" sldId="280"/>
            <ac:spMk id="22" creationId="{95E50AFC-2993-631A-1F2C-17738E616157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919831834" sldId="280"/>
            <ac:spMk id="25" creationId="{FBA41302-13D8-74F3-BACF-F34275383A07}"/>
          </ac:spMkLst>
        </pc:spChg>
        <pc:grpChg chg="mod">
          <ac:chgData name="Thomas 'Tom' Martens" userId="35ccf0d4-9e71-4d15-bebb-7c78661c64b3" providerId="ADAL" clId="{1CA0B30D-0CE7-5048-8926-89008F207C0A}" dt="2024-01-28T10:06:03.540" v="1696"/>
          <ac:grpSpMkLst>
            <pc:docMk/>
            <pc:sldMk cId="919831834" sldId="280"/>
            <ac:grpSpMk id="3" creationId="{1DF06636-1C60-6AD1-B010-2DCF101677EE}"/>
          </ac:grpSpMkLst>
        </pc:grpChg>
        <pc:grpChg chg="mod">
          <ac:chgData name="Thomas 'Tom' Martens" userId="35ccf0d4-9e71-4d15-bebb-7c78661c64b3" providerId="ADAL" clId="{1CA0B30D-0CE7-5048-8926-89008F207C0A}" dt="2024-01-28T10:06:03.540" v="1696"/>
          <ac:grpSpMkLst>
            <pc:docMk/>
            <pc:sldMk cId="919831834" sldId="280"/>
            <ac:grpSpMk id="18" creationId="{48C1A694-807F-D109-D1C6-30B798ACC797}"/>
          </ac:grpSpMkLst>
        </pc:grpChg>
        <pc:picChg chg="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919831834" sldId="280"/>
            <ac:picMk id="2" creationId="{DE3B611E-68D9-9F67-7F19-055EBFB1242C}"/>
          </ac:picMkLst>
        </pc:picChg>
        <pc:picChg chg="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919831834" sldId="280"/>
            <ac:picMk id="6" creationId="{B4087BDF-1AE4-7349-94A7-F6B477A04657}"/>
          </ac:picMkLst>
        </pc:picChg>
        <pc:picChg chg="add del mod">
          <ac:chgData name="Thomas 'Tom' Martens" userId="35ccf0d4-9e71-4d15-bebb-7c78661c64b3" providerId="ADAL" clId="{1CA0B30D-0CE7-5048-8926-89008F207C0A}" dt="2024-01-28T08:09:53.551" v="991" actId="478"/>
          <ac:picMkLst>
            <pc:docMk/>
            <pc:sldMk cId="919831834" sldId="280"/>
            <ac:picMk id="8" creationId="{33F0FBB6-B7B5-ABFB-9CF3-EA93640AD19F}"/>
          </ac:picMkLst>
        </pc:picChg>
        <pc:picChg chg="add mod">
          <ac:chgData name="Thomas 'Tom' Martens" userId="35ccf0d4-9e71-4d15-bebb-7c78661c64b3" providerId="ADAL" clId="{1CA0B30D-0CE7-5048-8926-89008F207C0A}" dt="2024-01-28T08:09:57.784" v="993"/>
          <ac:picMkLst>
            <pc:docMk/>
            <pc:sldMk cId="919831834" sldId="280"/>
            <ac:picMk id="10" creationId="{7071899A-0023-764B-60A4-629EDD14B53C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919831834" sldId="280"/>
            <ac:picMk id="11" creationId="{FDF5EBC3-AA69-E537-47CC-E32FA15F0AB5}"/>
          </ac:picMkLst>
        </pc:picChg>
        <pc:picChg chg="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919831834" sldId="280"/>
            <ac:picMk id="13" creationId="{844F5229-F352-8772-A71C-E426E9810FDB}"/>
          </ac:picMkLst>
        </pc:picChg>
        <pc:picChg chg="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919831834" sldId="280"/>
            <ac:picMk id="19" creationId="{9EC6A9A5-8A7E-33C1-624F-FAEAE3A7B5EA}"/>
          </ac:picMkLst>
        </pc:picChg>
        <pc:picChg chg="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919831834" sldId="280"/>
            <ac:picMk id="20" creationId="{6DA02A6B-4925-3CF0-3043-B945BEBE1D55}"/>
          </ac:picMkLst>
        </pc:picChg>
        <pc:picChg chg="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919831834" sldId="280"/>
            <ac:picMk id="23" creationId="{B740732A-63EF-BFB1-E0CD-E5495E4CA292}"/>
          </ac:picMkLst>
        </pc:picChg>
        <pc:cxnChg chg="add del mod">
          <ac:chgData name="Thomas 'Tom' Martens" userId="35ccf0d4-9e71-4d15-bebb-7c78661c64b3" providerId="ADAL" clId="{1CA0B30D-0CE7-5048-8926-89008F207C0A}" dt="2024-01-28T10:06:03.540" v="1696"/>
          <ac:cxnSpMkLst>
            <pc:docMk/>
            <pc:sldMk cId="919831834" sldId="280"/>
            <ac:cxnSpMk id="9" creationId="{9B2C4235-2ECB-5B04-A0E1-D34089BF7976}"/>
          </ac:cxnSpMkLst>
        </pc:cxnChg>
        <pc:cxnChg chg="mod">
          <ac:chgData name="Thomas 'Tom' Martens" userId="35ccf0d4-9e71-4d15-bebb-7c78661c64b3" providerId="ADAL" clId="{1CA0B30D-0CE7-5048-8926-89008F207C0A}" dt="2024-01-28T10:06:03.540" v="1696"/>
          <ac:cxnSpMkLst>
            <pc:docMk/>
            <pc:sldMk cId="919831834" sldId="280"/>
            <ac:cxnSpMk id="21" creationId="{6544449B-F6FA-DA0C-3243-BAB4F35ACFDB}"/>
          </ac:cxnSpMkLst>
        </pc:cxnChg>
      </pc:sldChg>
      <pc:sldChg chg="addSp delSp modSp add mod">
        <pc:chgData name="Thomas 'Tom' Martens" userId="35ccf0d4-9e71-4d15-bebb-7c78661c64b3" providerId="ADAL" clId="{1CA0B30D-0CE7-5048-8926-89008F207C0A}" dt="2024-01-28T10:06:03.540" v="1696"/>
        <pc:sldMkLst>
          <pc:docMk/>
          <pc:sldMk cId="1241254697" sldId="281"/>
        </pc:sldMkLst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1241254697" sldId="281"/>
            <ac:spMk id="4" creationId="{1A70C824-0089-7966-85F6-373B8218B0CD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1241254697" sldId="281"/>
            <ac:spMk id="7" creationId="{698C7EEB-F5E9-EE30-F04F-D901F2B0A930}"/>
          </ac:spMkLst>
        </pc:spChg>
        <pc:spChg chg="del">
          <ac:chgData name="Thomas 'Tom' Martens" userId="35ccf0d4-9e71-4d15-bebb-7c78661c64b3" providerId="ADAL" clId="{1CA0B30D-0CE7-5048-8926-89008F207C0A}" dt="2024-01-28T08:11:16.740" v="999" actId="478"/>
          <ac:spMkLst>
            <pc:docMk/>
            <pc:sldMk cId="1241254697" sldId="281"/>
            <ac:spMk id="14" creationId="{6CB24C55-339C-96D0-CB02-59C88595680C}"/>
          </ac:spMkLst>
        </pc:spChg>
        <pc:spChg chg="del">
          <ac:chgData name="Thomas 'Tom' Martens" userId="35ccf0d4-9e71-4d15-bebb-7c78661c64b3" providerId="ADAL" clId="{1CA0B30D-0CE7-5048-8926-89008F207C0A}" dt="2024-01-28T08:11:16.740" v="999" actId="478"/>
          <ac:spMkLst>
            <pc:docMk/>
            <pc:sldMk cId="1241254697" sldId="281"/>
            <ac:spMk id="22" creationId="{D26992AE-6925-7BCB-0D73-9CFBA86DC912}"/>
          </ac:spMkLst>
        </pc:spChg>
        <pc:spChg chg="del">
          <ac:chgData name="Thomas 'Tom' Martens" userId="35ccf0d4-9e71-4d15-bebb-7c78661c64b3" providerId="ADAL" clId="{1CA0B30D-0CE7-5048-8926-89008F207C0A}" dt="2024-01-28T08:11:16.740" v="999" actId="478"/>
          <ac:spMkLst>
            <pc:docMk/>
            <pc:sldMk cId="1241254697" sldId="281"/>
            <ac:spMk id="25" creationId="{4844E8F1-7891-6F03-76E4-F7931BD24B6E}"/>
          </ac:spMkLst>
        </pc:spChg>
        <pc:grpChg chg="del">
          <ac:chgData name="Thomas 'Tom' Martens" userId="35ccf0d4-9e71-4d15-bebb-7c78661c64b3" providerId="ADAL" clId="{1CA0B30D-0CE7-5048-8926-89008F207C0A}" dt="2024-01-28T08:11:16.740" v="999" actId="478"/>
          <ac:grpSpMkLst>
            <pc:docMk/>
            <pc:sldMk cId="1241254697" sldId="281"/>
            <ac:grpSpMk id="3" creationId="{BCC51943-2B42-74CA-2D12-38F6D73D6866}"/>
          </ac:grpSpMkLst>
        </pc:grpChg>
        <pc:grpChg chg="del">
          <ac:chgData name="Thomas 'Tom' Martens" userId="35ccf0d4-9e71-4d15-bebb-7c78661c64b3" providerId="ADAL" clId="{1CA0B30D-0CE7-5048-8926-89008F207C0A}" dt="2024-01-28T08:11:16.740" v="999" actId="478"/>
          <ac:grpSpMkLst>
            <pc:docMk/>
            <pc:sldMk cId="1241254697" sldId="281"/>
            <ac:grpSpMk id="18" creationId="{E0CD9980-59A6-B1A7-9A84-3971F4062E34}"/>
          </ac:grpSpMkLst>
        </pc:grpChg>
        <pc:picChg chg="del">
          <ac:chgData name="Thomas 'Tom' Martens" userId="35ccf0d4-9e71-4d15-bebb-7c78661c64b3" providerId="ADAL" clId="{1CA0B30D-0CE7-5048-8926-89008F207C0A}" dt="2024-01-28T08:11:16.740" v="999" actId="478"/>
          <ac:picMkLst>
            <pc:docMk/>
            <pc:sldMk cId="1241254697" sldId="281"/>
            <ac:picMk id="2" creationId="{C4E688BC-7F11-B2A2-9DC1-311340E09D2E}"/>
          </ac:picMkLst>
        </pc:picChg>
        <pc:picChg chg="del">
          <ac:chgData name="Thomas 'Tom' Martens" userId="35ccf0d4-9e71-4d15-bebb-7c78661c64b3" providerId="ADAL" clId="{1CA0B30D-0CE7-5048-8926-89008F207C0A}" dt="2024-01-28T08:11:16.740" v="999" actId="478"/>
          <ac:picMkLst>
            <pc:docMk/>
            <pc:sldMk cId="1241254697" sldId="281"/>
            <ac:picMk id="6" creationId="{664A1638-C063-DDFE-6879-4F847CC8EA75}"/>
          </ac:picMkLst>
        </pc:picChg>
        <pc:picChg chg="del">
          <ac:chgData name="Thomas 'Tom' Martens" userId="35ccf0d4-9e71-4d15-bebb-7c78661c64b3" providerId="ADAL" clId="{1CA0B30D-0CE7-5048-8926-89008F207C0A}" dt="2024-01-28T08:11:16.740" v="999" actId="478"/>
          <ac:picMkLst>
            <pc:docMk/>
            <pc:sldMk cId="1241254697" sldId="281"/>
            <ac:picMk id="11" creationId="{41E3A214-DFF3-704F-8C44-800841B5D199}"/>
          </ac:picMkLst>
        </pc:picChg>
        <pc:picChg chg="del">
          <ac:chgData name="Thomas 'Tom' Martens" userId="35ccf0d4-9e71-4d15-bebb-7c78661c64b3" providerId="ADAL" clId="{1CA0B30D-0CE7-5048-8926-89008F207C0A}" dt="2024-01-28T08:11:16.740" v="999" actId="478"/>
          <ac:picMkLst>
            <pc:docMk/>
            <pc:sldMk cId="1241254697" sldId="281"/>
            <ac:picMk id="23" creationId="{AD4FBC46-2D99-3823-E9F1-21DC1BD5DC94}"/>
          </ac:picMkLst>
        </pc:picChg>
        <pc:cxnChg chg="del mod">
          <ac:chgData name="Thomas 'Tom' Martens" userId="35ccf0d4-9e71-4d15-bebb-7c78661c64b3" providerId="ADAL" clId="{1CA0B30D-0CE7-5048-8926-89008F207C0A}" dt="2024-01-28T08:11:16.740" v="999" actId="478"/>
          <ac:cxnSpMkLst>
            <pc:docMk/>
            <pc:sldMk cId="1241254697" sldId="281"/>
            <ac:cxnSpMk id="9" creationId="{9734C541-B536-3BFC-51BB-219C702A7A33}"/>
          </ac:cxnSpMkLst>
        </pc:cxnChg>
        <pc:cxnChg chg="del mod">
          <ac:chgData name="Thomas 'Tom' Martens" userId="35ccf0d4-9e71-4d15-bebb-7c78661c64b3" providerId="ADAL" clId="{1CA0B30D-0CE7-5048-8926-89008F207C0A}" dt="2024-01-28T08:11:16.740" v="999" actId="478"/>
          <ac:cxnSpMkLst>
            <pc:docMk/>
            <pc:sldMk cId="1241254697" sldId="281"/>
            <ac:cxnSpMk id="21" creationId="{D44E3E1C-9C7B-BB40-3A8D-313D7BD20AFF}"/>
          </ac:cxnSpMkLst>
        </pc:cxnChg>
      </pc:sldChg>
      <pc:sldChg chg="addSp delSp modSp new mod modClrScheme chgLayout">
        <pc:chgData name="Thomas 'Tom' Martens" userId="35ccf0d4-9e71-4d15-bebb-7c78661c64b3" providerId="ADAL" clId="{1CA0B30D-0CE7-5048-8926-89008F207C0A}" dt="2024-01-28T10:06:03.540" v="1696"/>
        <pc:sldMkLst>
          <pc:docMk/>
          <pc:sldMk cId="3438832926" sldId="282"/>
        </pc:sldMkLst>
        <pc:spChg chg="del mod ord">
          <ac:chgData name="Thomas 'Tom' Martens" userId="35ccf0d4-9e71-4d15-bebb-7c78661c64b3" providerId="ADAL" clId="{1CA0B30D-0CE7-5048-8926-89008F207C0A}" dt="2024-01-28T08:14:12.341" v="1003" actId="700"/>
          <ac:spMkLst>
            <pc:docMk/>
            <pc:sldMk cId="3438832926" sldId="282"/>
            <ac:spMk id="2" creationId="{297A8716-B8E7-1BE6-3BD0-6532222502E0}"/>
          </ac:spMkLst>
        </pc:spChg>
        <pc:spChg chg="del mod ord">
          <ac:chgData name="Thomas 'Tom' Martens" userId="35ccf0d4-9e71-4d15-bebb-7c78661c64b3" providerId="ADAL" clId="{1CA0B30D-0CE7-5048-8926-89008F207C0A}" dt="2024-01-28T08:14:12.341" v="1003" actId="700"/>
          <ac:spMkLst>
            <pc:docMk/>
            <pc:sldMk cId="3438832926" sldId="282"/>
            <ac:spMk id="3" creationId="{7538AF10-209C-9FC7-B396-183A1C665498}"/>
          </ac:spMkLst>
        </pc:spChg>
        <pc:spChg chg="add mod ord">
          <ac:chgData name="Thomas 'Tom' Martens" userId="35ccf0d4-9e71-4d15-bebb-7c78661c64b3" providerId="ADAL" clId="{1CA0B30D-0CE7-5048-8926-89008F207C0A}" dt="2024-01-28T10:06:03.540" v="1696"/>
          <ac:spMkLst>
            <pc:docMk/>
            <pc:sldMk cId="3438832926" sldId="282"/>
            <ac:spMk id="4" creationId="{8CDDBD14-EB7D-6AEE-A73C-4BB0B486F81A}"/>
          </ac:spMkLst>
        </pc:spChg>
        <pc:spChg chg="add mod ord">
          <ac:chgData name="Thomas 'Tom' Martens" userId="35ccf0d4-9e71-4d15-bebb-7c78661c64b3" providerId="ADAL" clId="{1CA0B30D-0CE7-5048-8926-89008F207C0A}" dt="2024-01-28T10:06:03.540" v="1696"/>
          <ac:spMkLst>
            <pc:docMk/>
            <pc:sldMk cId="3438832926" sldId="282"/>
            <ac:spMk id="5" creationId="{71A4C836-B403-2D45-373E-D104673FFCED}"/>
          </ac:spMkLst>
        </pc:spChg>
      </pc:sldChg>
      <pc:sldChg chg="addSp delSp modSp new mod modClrScheme delAnim modAnim chgLayout">
        <pc:chgData name="Thomas 'Tom' Martens" userId="35ccf0d4-9e71-4d15-bebb-7c78661c64b3" providerId="ADAL" clId="{1CA0B30D-0CE7-5048-8926-89008F207C0A}" dt="2024-01-28T10:06:03.540" v="1696"/>
        <pc:sldMkLst>
          <pc:docMk/>
          <pc:sldMk cId="3136573777" sldId="283"/>
        </pc:sldMkLst>
        <pc:spChg chg="del">
          <ac:chgData name="Thomas 'Tom' Martens" userId="35ccf0d4-9e71-4d15-bebb-7c78661c64b3" providerId="ADAL" clId="{1CA0B30D-0CE7-5048-8926-89008F207C0A}" dt="2024-01-28T08:17:26.351" v="1059" actId="700"/>
          <ac:spMkLst>
            <pc:docMk/>
            <pc:sldMk cId="3136573777" sldId="283"/>
            <ac:spMk id="2" creationId="{FC965FEE-03A7-CA4D-7035-5912C5C868E0}"/>
          </ac:spMkLst>
        </pc:spChg>
        <pc:spChg chg="del">
          <ac:chgData name="Thomas 'Tom' Martens" userId="35ccf0d4-9e71-4d15-bebb-7c78661c64b3" providerId="ADAL" clId="{1CA0B30D-0CE7-5048-8926-89008F207C0A}" dt="2024-01-28T08:17:26.351" v="1059" actId="700"/>
          <ac:spMkLst>
            <pc:docMk/>
            <pc:sldMk cId="3136573777" sldId="283"/>
            <ac:spMk id="3" creationId="{17043523-F09B-599D-1BFE-8568CE2B39BE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3136573777" sldId="283"/>
            <ac:spMk id="4" creationId="{0E585D53-E320-B7FA-8B35-D28E5E4C0249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3136573777" sldId="283"/>
            <ac:spMk id="5" creationId="{A0558FC8-36BF-1211-61B5-E224790FFFB6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3136573777" sldId="283"/>
            <ac:spMk id="6" creationId="{1AE5D62A-7EE1-2603-503B-ECD6AA68AC6C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3136573777" sldId="283"/>
            <ac:spMk id="11" creationId="{7BB77009-842D-4B45-B92A-09C450A2B6EF}"/>
          </ac:spMkLst>
        </pc:spChg>
        <pc:spChg chg="mod topLvl">
          <ac:chgData name="Thomas 'Tom' Martens" userId="35ccf0d4-9e71-4d15-bebb-7c78661c64b3" providerId="ADAL" clId="{1CA0B30D-0CE7-5048-8926-89008F207C0A}" dt="2024-01-28T10:06:03.540" v="1696"/>
          <ac:spMkLst>
            <pc:docMk/>
            <pc:sldMk cId="3136573777" sldId="283"/>
            <ac:spMk id="14" creationId="{23952446-2972-6F5B-8A73-3F10D303EB24}"/>
          </ac:spMkLst>
        </pc:spChg>
        <pc:spChg chg="del mod topLvl">
          <ac:chgData name="Thomas 'Tom' Martens" userId="35ccf0d4-9e71-4d15-bebb-7c78661c64b3" providerId="ADAL" clId="{1CA0B30D-0CE7-5048-8926-89008F207C0A}" dt="2024-01-28T08:20:39.506" v="1108" actId="478"/>
          <ac:spMkLst>
            <pc:docMk/>
            <pc:sldMk cId="3136573777" sldId="283"/>
            <ac:spMk id="17" creationId="{A338F4AB-05F8-895C-1E42-90732871BCCE}"/>
          </ac:spMkLst>
        </pc:spChg>
        <pc:grpChg chg="add mod">
          <ac:chgData name="Thomas 'Tom' Martens" userId="35ccf0d4-9e71-4d15-bebb-7c78661c64b3" providerId="ADAL" clId="{1CA0B30D-0CE7-5048-8926-89008F207C0A}" dt="2024-01-28T10:06:03.540" v="1696"/>
          <ac:grpSpMkLst>
            <pc:docMk/>
            <pc:sldMk cId="3136573777" sldId="283"/>
            <ac:grpSpMk id="7" creationId="{C72E7DD6-B96A-DA28-DE31-939F83BE3D56}"/>
          </ac:grpSpMkLst>
        </pc:grpChg>
        <pc:grpChg chg="add del mod">
          <ac:chgData name="Thomas 'Tom' Martens" userId="35ccf0d4-9e71-4d15-bebb-7c78661c64b3" providerId="ADAL" clId="{1CA0B30D-0CE7-5048-8926-89008F207C0A}" dt="2024-01-28T08:20:33.428" v="1107" actId="165"/>
          <ac:grpSpMkLst>
            <pc:docMk/>
            <pc:sldMk cId="3136573777" sldId="283"/>
            <ac:grpSpMk id="13" creationId="{F4D5E9C3-B2DB-2AA2-30FF-C3F3F1965845}"/>
          </ac:grpSpMkLst>
        </pc:grpChg>
        <pc:grpChg chg="add mod">
          <ac:chgData name="Thomas 'Tom' Martens" userId="35ccf0d4-9e71-4d15-bebb-7c78661c64b3" providerId="ADAL" clId="{1CA0B30D-0CE7-5048-8926-89008F207C0A}" dt="2024-01-28T10:06:03.540" v="1696"/>
          <ac:grpSpMkLst>
            <pc:docMk/>
            <pc:sldMk cId="3136573777" sldId="283"/>
            <ac:grpSpMk id="21" creationId="{ED775455-7DD5-A586-1311-697392CAD321}"/>
          </ac:grpSpMkLst>
        </pc:grpChg>
        <pc:picChg chg="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3136573777" sldId="283"/>
            <ac:picMk id="8" creationId="{CC9BF17A-DA77-2C03-87E2-8801162A8E27}"/>
          </ac:picMkLst>
        </pc:picChg>
        <pc:picChg chg="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3136573777" sldId="283"/>
            <ac:picMk id="9" creationId="{D314EE6E-07CC-3E55-8355-91ED26A0FBF1}"/>
          </ac:picMkLst>
        </pc:picChg>
        <pc:picChg chg="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3136573777" sldId="283"/>
            <ac:picMk id="10" creationId="{4D2A8E16-86C9-BE9B-165A-39E9C1BD9034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3136573777" sldId="283"/>
            <ac:picMk id="12" creationId="{FD2ECFC7-EF33-69A2-0D48-F73AAD08EBA4}"/>
          </ac:picMkLst>
        </pc:picChg>
        <pc:picChg chg="mod topLvl">
          <ac:chgData name="Thomas 'Tom' Martens" userId="35ccf0d4-9e71-4d15-bebb-7c78661c64b3" providerId="ADAL" clId="{1CA0B30D-0CE7-5048-8926-89008F207C0A}" dt="2024-01-28T10:06:03.540" v="1696"/>
          <ac:picMkLst>
            <pc:docMk/>
            <pc:sldMk cId="3136573777" sldId="283"/>
            <ac:picMk id="15" creationId="{DB6AF516-10AB-F7FE-F2FD-F267439F4800}"/>
          </ac:picMkLst>
        </pc:picChg>
        <pc:picChg chg="del mod topLvl">
          <ac:chgData name="Thomas 'Tom' Martens" userId="35ccf0d4-9e71-4d15-bebb-7c78661c64b3" providerId="ADAL" clId="{1CA0B30D-0CE7-5048-8926-89008F207C0A}" dt="2024-01-28T08:20:39.506" v="1108" actId="478"/>
          <ac:picMkLst>
            <pc:docMk/>
            <pc:sldMk cId="3136573777" sldId="283"/>
            <ac:picMk id="16" creationId="{EAAECFFE-7FFF-73DE-2AE0-BF13586F0FA2}"/>
          </ac:picMkLst>
        </pc:picChg>
        <pc:picChg chg="mod topLvl">
          <ac:chgData name="Thomas 'Tom' Martens" userId="35ccf0d4-9e71-4d15-bebb-7c78661c64b3" providerId="ADAL" clId="{1CA0B30D-0CE7-5048-8926-89008F207C0A}" dt="2024-01-28T10:06:03.540" v="1696"/>
          <ac:picMkLst>
            <pc:docMk/>
            <pc:sldMk cId="3136573777" sldId="283"/>
            <ac:picMk id="18" creationId="{83C81138-2BE4-851C-BDC5-2D51BE98F73B}"/>
          </ac:picMkLst>
        </pc:picChg>
        <pc:picChg chg="mod topLvl">
          <ac:chgData name="Thomas 'Tom' Martens" userId="35ccf0d4-9e71-4d15-bebb-7c78661c64b3" providerId="ADAL" clId="{1CA0B30D-0CE7-5048-8926-89008F207C0A}" dt="2024-01-28T10:06:03.540" v="1696"/>
          <ac:picMkLst>
            <pc:docMk/>
            <pc:sldMk cId="3136573777" sldId="283"/>
            <ac:picMk id="19" creationId="{022642F3-0B35-22DD-E8B7-6CE2040EC197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3136573777" sldId="283"/>
            <ac:picMk id="20" creationId="{C6F12977-4695-89B7-54FB-F8CD864750FA}"/>
          </ac:picMkLst>
        </pc:picChg>
      </pc:sldChg>
      <pc:sldChg chg="addSp delSp modSp new mod modAnim chgLayout">
        <pc:chgData name="Thomas 'Tom' Martens" userId="35ccf0d4-9e71-4d15-bebb-7c78661c64b3" providerId="ADAL" clId="{1CA0B30D-0CE7-5048-8926-89008F207C0A}" dt="2024-01-28T10:06:03.540" v="1696"/>
        <pc:sldMkLst>
          <pc:docMk/>
          <pc:sldMk cId="3636880573" sldId="284"/>
        </pc:sldMkLst>
        <pc:spChg chg="del">
          <ac:chgData name="Thomas 'Tom' Martens" userId="35ccf0d4-9e71-4d15-bebb-7c78661c64b3" providerId="ADAL" clId="{1CA0B30D-0CE7-5048-8926-89008F207C0A}" dt="2024-01-28T08:23:34.337" v="1116" actId="700"/>
          <ac:spMkLst>
            <pc:docMk/>
            <pc:sldMk cId="3636880573" sldId="284"/>
            <ac:spMk id="2" creationId="{CB83BB6C-9CE6-34D6-B637-10999A480410}"/>
          </ac:spMkLst>
        </pc:spChg>
        <pc:spChg chg="add mod ord">
          <ac:chgData name="Thomas 'Tom' Martens" userId="35ccf0d4-9e71-4d15-bebb-7c78661c64b3" providerId="ADAL" clId="{1CA0B30D-0CE7-5048-8926-89008F207C0A}" dt="2024-01-28T10:06:03.540" v="1696"/>
          <ac:spMkLst>
            <pc:docMk/>
            <pc:sldMk cId="3636880573" sldId="284"/>
            <ac:spMk id="3" creationId="{8865106B-A06D-EEFA-D568-BFA036265737}"/>
          </ac:spMkLst>
        </pc:sp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3636880573" sldId="284"/>
            <ac:picMk id="4" creationId="{53AE1191-79DB-7792-19C5-A9BF8CD6FC26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3636880573" sldId="284"/>
            <ac:picMk id="5" creationId="{3723DF5A-AAD5-F774-40E4-10F6A7C541D2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3636880573" sldId="284"/>
            <ac:picMk id="6" creationId="{EB4957A3-489D-2DD6-AAD6-4D12A6B00851}"/>
          </ac:picMkLst>
        </pc:picChg>
        <pc:picChg chg="add mod">
          <ac:chgData name="Thomas 'Tom' Martens" userId="35ccf0d4-9e71-4d15-bebb-7c78661c64b3" providerId="ADAL" clId="{1CA0B30D-0CE7-5048-8926-89008F207C0A}" dt="2024-01-28T10:06:03.540" v="1696"/>
          <ac:picMkLst>
            <pc:docMk/>
            <pc:sldMk cId="3636880573" sldId="284"/>
            <ac:picMk id="7" creationId="{C1CA8569-8B2F-836D-AB2F-24FD3FA52B6B}"/>
          </ac:picMkLst>
        </pc:picChg>
      </pc:sldChg>
      <pc:sldChg chg="addSp delSp modSp new mod modClrScheme chgLayout">
        <pc:chgData name="Thomas 'Tom' Martens" userId="35ccf0d4-9e71-4d15-bebb-7c78661c64b3" providerId="ADAL" clId="{1CA0B30D-0CE7-5048-8926-89008F207C0A}" dt="2024-01-28T10:06:03.540" v="1696"/>
        <pc:sldMkLst>
          <pc:docMk/>
          <pc:sldMk cId="2044999937" sldId="285"/>
        </pc:sldMkLst>
        <pc:spChg chg="del mod ord">
          <ac:chgData name="Thomas 'Tom' Martens" userId="35ccf0d4-9e71-4d15-bebb-7c78661c64b3" providerId="ADAL" clId="{1CA0B30D-0CE7-5048-8926-89008F207C0A}" dt="2024-01-28T08:25:07.453" v="1172" actId="700"/>
          <ac:spMkLst>
            <pc:docMk/>
            <pc:sldMk cId="2044999937" sldId="285"/>
            <ac:spMk id="2" creationId="{3C99BDA6-784B-3B43-3EA7-D29D26C6773A}"/>
          </ac:spMkLst>
        </pc:spChg>
        <pc:spChg chg="add mod ord">
          <ac:chgData name="Thomas 'Tom' Martens" userId="35ccf0d4-9e71-4d15-bebb-7c78661c64b3" providerId="ADAL" clId="{1CA0B30D-0CE7-5048-8926-89008F207C0A}" dt="2024-01-28T10:06:03.540" v="1696"/>
          <ac:spMkLst>
            <pc:docMk/>
            <pc:sldMk cId="2044999937" sldId="285"/>
            <ac:spMk id="3" creationId="{E0CC756E-F0ED-115D-EA89-BAADEABB20EB}"/>
          </ac:spMkLst>
        </pc:spChg>
        <pc:spChg chg="add mod ord">
          <ac:chgData name="Thomas 'Tom' Martens" userId="35ccf0d4-9e71-4d15-bebb-7c78661c64b3" providerId="ADAL" clId="{1CA0B30D-0CE7-5048-8926-89008F207C0A}" dt="2024-01-28T10:06:03.540" v="1696"/>
          <ac:spMkLst>
            <pc:docMk/>
            <pc:sldMk cId="2044999937" sldId="285"/>
            <ac:spMk id="4" creationId="{856F0FB0-2ADB-7B98-8742-7A92C2B2A268}"/>
          </ac:spMkLst>
        </pc:spChg>
      </pc:sldChg>
      <pc:sldChg chg="addSp delSp modSp new mod modClrScheme chgLayout">
        <pc:chgData name="Thomas 'Tom' Martens" userId="35ccf0d4-9e71-4d15-bebb-7c78661c64b3" providerId="ADAL" clId="{1CA0B30D-0CE7-5048-8926-89008F207C0A}" dt="2024-01-28T10:06:03.540" v="1696"/>
        <pc:sldMkLst>
          <pc:docMk/>
          <pc:sldMk cId="1860064611" sldId="286"/>
        </pc:sldMkLst>
        <pc:spChg chg="del mod ord">
          <ac:chgData name="Thomas 'Tom' Martens" userId="35ccf0d4-9e71-4d15-bebb-7c78661c64b3" providerId="ADAL" clId="{1CA0B30D-0CE7-5048-8926-89008F207C0A}" dt="2024-01-28T08:26:58.421" v="1242" actId="700"/>
          <ac:spMkLst>
            <pc:docMk/>
            <pc:sldMk cId="1860064611" sldId="286"/>
            <ac:spMk id="2" creationId="{0F439EE6-E590-80F0-4FCB-F5CA92233381}"/>
          </ac:spMkLst>
        </pc:spChg>
        <pc:spChg chg="del">
          <ac:chgData name="Thomas 'Tom' Martens" userId="35ccf0d4-9e71-4d15-bebb-7c78661c64b3" providerId="ADAL" clId="{1CA0B30D-0CE7-5048-8926-89008F207C0A}" dt="2024-01-28T08:26:58.421" v="1242" actId="700"/>
          <ac:spMkLst>
            <pc:docMk/>
            <pc:sldMk cId="1860064611" sldId="286"/>
            <ac:spMk id="3" creationId="{98900379-AA06-7687-E046-F64E955B789C}"/>
          </ac:spMkLst>
        </pc:spChg>
        <pc:spChg chg="add mod ord">
          <ac:chgData name="Thomas 'Tom' Martens" userId="35ccf0d4-9e71-4d15-bebb-7c78661c64b3" providerId="ADAL" clId="{1CA0B30D-0CE7-5048-8926-89008F207C0A}" dt="2024-01-28T10:06:03.540" v="1696"/>
          <ac:spMkLst>
            <pc:docMk/>
            <pc:sldMk cId="1860064611" sldId="286"/>
            <ac:spMk id="4" creationId="{5F6A9300-4A36-3B59-CD63-0B6303B34479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1860064611" sldId="286"/>
            <ac:spMk id="6" creationId="{70D3E729-AE30-E590-943C-9A678691C47B}"/>
          </ac:spMkLst>
        </pc:spChg>
        <pc:spChg chg="add mod">
          <ac:chgData name="Thomas 'Tom' Martens" userId="35ccf0d4-9e71-4d15-bebb-7c78661c64b3" providerId="ADAL" clId="{1CA0B30D-0CE7-5048-8926-89008F207C0A}" dt="2024-01-28T10:06:03.540" v="1696"/>
          <ac:spMkLst>
            <pc:docMk/>
            <pc:sldMk cId="1860064611" sldId="286"/>
            <ac:spMk id="7" creationId="{E803483C-32BD-0FA3-CDD7-2DF1E46C7779}"/>
          </ac:spMkLst>
        </pc:spChg>
      </pc:sldChg>
      <pc:sldChg chg="addSp delSp modSp add mod modClrScheme delAnim chgLayout">
        <pc:chgData name="Thomas 'Tom' Martens" userId="35ccf0d4-9e71-4d15-bebb-7c78661c64b3" providerId="ADAL" clId="{1CA0B30D-0CE7-5048-8926-89008F207C0A}" dt="2024-01-28T10:06:03.540" v="1696"/>
        <pc:sldMkLst>
          <pc:docMk/>
          <pc:sldMk cId="3581330981" sldId="287"/>
        </pc:sldMkLst>
        <pc:spChg chg="add mod ord">
          <ac:chgData name="Thomas 'Tom' Martens" userId="35ccf0d4-9e71-4d15-bebb-7c78661c64b3" providerId="ADAL" clId="{1CA0B30D-0CE7-5048-8926-89008F207C0A}" dt="2024-01-28T10:06:03.540" v="1696"/>
          <ac:spMkLst>
            <pc:docMk/>
            <pc:sldMk cId="3581330981" sldId="287"/>
            <ac:spMk id="2" creationId="{A280EB96-B690-A422-A93A-5A7E64F04624}"/>
          </ac:spMkLst>
        </pc:spChg>
        <pc:spChg chg="mod ord">
          <ac:chgData name="Thomas 'Tom' Martens" userId="35ccf0d4-9e71-4d15-bebb-7c78661c64b3" providerId="ADAL" clId="{1CA0B30D-0CE7-5048-8926-89008F207C0A}" dt="2024-01-28T10:06:03.540" v="1696"/>
          <ac:spMkLst>
            <pc:docMk/>
            <pc:sldMk cId="3581330981" sldId="287"/>
            <ac:spMk id="3" creationId="{D49E5CDA-2C01-439C-68D6-777FFE0943BB}"/>
          </ac:spMkLst>
        </pc:spChg>
        <pc:picChg chg="del">
          <ac:chgData name="Thomas 'Tom' Martens" userId="35ccf0d4-9e71-4d15-bebb-7c78661c64b3" providerId="ADAL" clId="{1CA0B30D-0CE7-5048-8926-89008F207C0A}" dt="2024-01-28T08:34:37.223" v="1504" actId="478"/>
          <ac:picMkLst>
            <pc:docMk/>
            <pc:sldMk cId="3581330981" sldId="287"/>
            <ac:picMk id="4" creationId="{459FBDB6-1CFD-A891-5FE9-9EE9DDA877CC}"/>
          </ac:picMkLst>
        </pc:picChg>
        <pc:picChg chg="del">
          <ac:chgData name="Thomas 'Tom' Martens" userId="35ccf0d4-9e71-4d15-bebb-7c78661c64b3" providerId="ADAL" clId="{1CA0B30D-0CE7-5048-8926-89008F207C0A}" dt="2024-01-28T08:34:37.223" v="1504" actId="478"/>
          <ac:picMkLst>
            <pc:docMk/>
            <pc:sldMk cId="3581330981" sldId="287"/>
            <ac:picMk id="5" creationId="{63BA3D09-63C7-117A-DE75-23389E746B8A}"/>
          </ac:picMkLst>
        </pc:picChg>
        <pc:picChg chg="del">
          <ac:chgData name="Thomas 'Tom' Martens" userId="35ccf0d4-9e71-4d15-bebb-7c78661c64b3" providerId="ADAL" clId="{1CA0B30D-0CE7-5048-8926-89008F207C0A}" dt="2024-01-28T08:34:37.223" v="1504" actId="478"/>
          <ac:picMkLst>
            <pc:docMk/>
            <pc:sldMk cId="3581330981" sldId="287"/>
            <ac:picMk id="6" creationId="{F77CBA0C-CA24-C821-47E2-713608FC7787}"/>
          </ac:picMkLst>
        </pc:picChg>
        <pc:picChg chg="del">
          <ac:chgData name="Thomas 'Tom' Martens" userId="35ccf0d4-9e71-4d15-bebb-7c78661c64b3" providerId="ADAL" clId="{1CA0B30D-0CE7-5048-8926-89008F207C0A}" dt="2024-01-28T08:34:37.223" v="1504" actId="478"/>
          <ac:picMkLst>
            <pc:docMk/>
            <pc:sldMk cId="3581330981" sldId="287"/>
            <ac:picMk id="7" creationId="{D1A4222F-216B-5899-ABA9-253CF6405B74}"/>
          </ac:picMkLst>
        </pc:picChg>
      </pc:sldChg>
      <pc:sldMasterChg chg="modSp modSldLayout">
        <pc:chgData name="Thomas 'Tom' Martens" userId="35ccf0d4-9e71-4d15-bebb-7c78661c64b3" providerId="ADAL" clId="{1CA0B30D-0CE7-5048-8926-89008F207C0A}" dt="2024-01-28T10:06:03.540" v="1696"/>
        <pc:sldMasterMkLst>
          <pc:docMk/>
          <pc:sldMasterMk cId="1977914819" sldId="2147483648"/>
        </pc:sldMasterMkLst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asterMk cId="1977914819" sldId="2147483648"/>
            <ac:spMk id="2" creationId="{3F6DBF6A-34FA-9FA8-046D-41C376D43904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asterMk cId="1977914819" sldId="2147483648"/>
            <ac:spMk id="3" creationId="{0BA882D7-889E-B16E-2ABB-60A72C6659D8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asterMk cId="1977914819" sldId="2147483648"/>
            <ac:spMk id="4" creationId="{49E8583D-4786-C302-BE10-EA8855163351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asterMk cId="1977914819" sldId="2147483648"/>
            <ac:spMk id="5" creationId="{1DBCA2CC-DCD5-4A8C-742B-FBB4CB4EC7A8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asterMk cId="1977914819" sldId="2147483648"/>
            <ac:spMk id="6" creationId="{51806B2D-A292-05B9-22EF-85C59607D3F2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asterMk cId="1977914819" sldId="2147483648"/>
            <ac:spMk id="10" creationId="{8D6A846E-2678-6D8E-513C-953EE16C9AFA}"/>
          </ac:spMkLst>
        </pc:spChg>
        <pc:spChg chg="mod">
          <ac:chgData name="Thomas 'Tom' Martens" userId="35ccf0d4-9e71-4d15-bebb-7c78661c64b3" providerId="ADAL" clId="{1CA0B30D-0CE7-5048-8926-89008F207C0A}" dt="2024-01-28T10:06:03.540" v="1696"/>
          <ac:spMkLst>
            <pc:docMk/>
            <pc:sldMasterMk cId="1977914819" sldId="2147483648"/>
            <ac:spMk id="11" creationId="{A87164AA-C4E8-15DE-105E-DEB047FF169D}"/>
          </ac:spMkLst>
        </pc:spChg>
        <pc:picChg chg="mod">
          <ac:chgData name="Thomas 'Tom' Martens" userId="35ccf0d4-9e71-4d15-bebb-7c78661c64b3" providerId="ADAL" clId="{1CA0B30D-0CE7-5048-8926-89008F207C0A}" dt="2024-01-28T10:06:03.540" v="1696"/>
          <ac:picMkLst>
            <pc:docMk/>
            <pc:sldMasterMk cId="1977914819" sldId="2147483648"/>
            <ac:picMk id="8" creationId="{C0B54C1A-01B6-9BC8-8BA1-A56ACE0442DB}"/>
          </ac:picMkLst>
        </pc:picChg>
        <pc:picChg chg="mod">
          <ac:chgData name="Thomas 'Tom' Martens" userId="35ccf0d4-9e71-4d15-bebb-7c78661c64b3" providerId="ADAL" clId="{1CA0B30D-0CE7-5048-8926-89008F207C0A}" dt="2024-01-28T10:06:03.540" v="1696"/>
          <ac:picMkLst>
            <pc:docMk/>
            <pc:sldMasterMk cId="1977914819" sldId="2147483648"/>
            <ac:picMk id="9" creationId="{5BEBEB1F-8E8F-BA48-5FE9-B44B3CD97310}"/>
          </ac:picMkLst>
        </pc:picChg>
        <pc:sldLayoutChg chg="modSp">
          <pc:chgData name="Thomas 'Tom' Martens" userId="35ccf0d4-9e71-4d15-bebb-7c78661c64b3" providerId="ADAL" clId="{1CA0B30D-0CE7-5048-8926-89008F207C0A}" dt="2024-01-28T10:06:03.540" v="1696"/>
          <pc:sldLayoutMkLst>
            <pc:docMk/>
            <pc:sldMasterMk cId="1977914819" sldId="2147483648"/>
            <pc:sldLayoutMk cId="1780310191" sldId="2147483649"/>
          </pc:sldLayoutMkLst>
          <pc:spChg chg="mod">
            <ac:chgData name="Thomas 'Tom' Martens" userId="35ccf0d4-9e71-4d15-bebb-7c78661c64b3" providerId="ADAL" clId="{1CA0B30D-0CE7-5048-8926-89008F207C0A}" dt="2024-01-28T10:06:03.540" v="1696"/>
            <ac:spMkLst>
              <pc:docMk/>
              <pc:sldMasterMk cId="1977914819" sldId="2147483648"/>
              <pc:sldLayoutMk cId="1780310191" sldId="2147483649"/>
              <ac:spMk id="2" creationId="{F7D2BCDE-00E6-2665-A368-7D3D8469DB18}"/>
            </ac:spMkLst>
          </pc:spChg>
          <pc:spChg chg="mod">
            <ac:chgData name="Thomas 'Tom' Martens" userId="35ccf0d4-9e71-4d15-bebb-7c78661c64b3" providerId="ADAL" clId="{1CA0B30D-0CE7-5048-8926-89008F207C0A}" dt="2024-01-28T10:06:03.540" v="1696"/>
            <ac:spMkLst>
              <pc:docMk/>
              <pc:sldMasterMk cId="1977914819" sldId="2147483648"/>
              <pc:sldLayoutMk cId="1780310191" sldId="2147483649"/>
              <ac:spMk id="3" creationId="{93FEB163-5F4E-34FF-2571-8CE958D8FA7E}"/>
            </ac:spMkLst>
          </pc:spChg>
        </pc:sldLayoutChg>
        <pc:sldLayoutChg chg="modSp">
          <pc:chgData name="Thomas 'Tom' Martens" userId="35ccf0d4-9e71-4d15-bebb-7c78661c64b3" providerId="ADAL" clId="{1CA0B30D-0CE7-5048-8926-89008F207C0A}" dt="2024-01-28T10:06:03.540" v="1696"/>
          <pc:sldLayoutMkLst>
            <pc:docMk/>
            <pc:sldMasterMk cId="1977914819" sldId="2147483648"/>
            <pc:sldLayoutMk cId="1140157842" sldId="2147483651"/>
          </pc:sldLayoutMkLst>
          <pc:spChg chg="mod">
            <ac:chgData name="Thomas 'Tom' Martens" userId="35ccf0d4-9e71-4d15-bebb-7c78661c64b3" providerId="ADAL" clId="{1CA0B30D-0CE7-5048-8926-89008F207C0A}" dt="2024-01-28T10:06:03.540" v="1696"/>
            <ac:spMkLst>
              <pc:docMk/>
              <pc:sldMasterMk cId="1977914819" sldId="2147483648"/>
              <pc:sldLayoutMk cId="1140157842" sldId="2147483651"/>
              <ac:spMk id="2" creationId="{93AB6EEC-B78A-6C50-4B1A-72CDCE60F164}"/>
            </ac:spMkLst>
          </pc:spChg>
          <pc:spChg chg="mod">
            <ac:chgData name="Thomas 'Tom' Martens" userId="35ccf0d4-9e71-4d15-bebb-7c78661c64b3" providerId="ADAL" clId="{1CA0B30D-0CE7-5048-8926-89008F207C0A}" dt="2024-01-28T10:06:03.540" v="1696"/>
            <ac:spMkLst>
              <pc:docMk/>
              <pc:sldMasterMk cId="1977914819" sldId="2147483648"/>
              <pc:sldLayoutMk cId="1140157842" sldId="2147483651"/>
              <ac:spMk id="3" creationId="{DC3E665A-9F61-77A0-7B75-79EDBF40669E}"/>
            </ac:spMkLst>
          </pc:spChg>
        </pc:sldLayoutChg>
        <pc:sldLayoutChg chg="modSp">
          <pc:chgData name="Thomas 'Tom' Martens" userId="35ccf0d4-9e71-4d15-bebb-7c78661c64b3" providerId="ADAL" clId="{1CA0B30D-0CE7-5048-8926-89008F207C0A}" dt="2024-01-28T10:06:03.540" v="1696"/>
          <pc:sldLayoutMkLst>
            <pc:docMk/>
            <pc:sldMasterMk cId="1977914819" sldId="2147483648"/>
            <pc:sldLayoutMk cId="797231021" sldId="2147483652"/>
          </pc:sldLayoutMkLst>
          <pc:spChg chg="mod">
            <ac:chgData name="Thomas 'Tom' Martens" userId="35ccf0d4-9e71-4d15-bebb-7c78661c64b3" providerId="ADAL" clId="{1CA0B30D-0CE7-5048-8926-89008F207C0A}" dt="2024-01-28T10:06:03.540" v="1696"/>
            <ac:spMkLst>
              <pc:docMk/>
              <pc:sldMasterMk cId="1977914819" sldId="2147483648"/>
              <pc:sldLayoutMk cId="797231021" sldId="2147483652"/>
              <ac:spMk id="3" creationId="{9C749C67-EC9E-047C-A261-88E095378981}"/>
            </ac:spMkLst>
          </pc:spChg>
          <pc:spChg chg="mod">
            <ac:chgData name="Thomas 'Tom' Martens" userId="35ccf0d4-9e71-4d15-bebb-7c78661c64b3" providerId="ADAL" clId="{1CA0B30D-0CE7-5048-8926-89008F207C0A}" dt="2024-01-28T10:06:03.540" v="1696"/>
            <ac:spMkLst>
              <pc:docMk/>
              <pc:sldMasterMk cId="1977914819" sldId="2147483648"/>
              <pc:sldLayoutMk cId="797231021" sldId="2147483652"/>
              <ac:spMk id="4" creationId="{4B88C4C3-C048-FCFF-F237-34972F069BA3}"/>
            </ac:spMkLst>
          </pc:spChg>
        </pc:sldLayoutChg>
        <pc:sldLayoutChg chg="modSp">
          <pc:chgData name="Thomas 'Tom' Martens" userId="35ccf0d4-9e71-4d15-bebb-7c78661c64b3" providerId="ADAL" clId="{1CA0B30D-0CE7-5048-8926-89008F207C0A}" dt="2024-01-28T10:06:03.540" v="1696"/>
          <pc:sldLayoutMkLst>
            <pc:docMk/>
            <pc:sldMasterMk cId="1977914819" sldId="2147483648"/>
            <pc:sldLayoutMk cId="1869325288" sldId="2147483653"/>
          </pc:sldLayoutMkLst>
          <pc:spChg chg="mod">
            <ac:chgData name="Thomas 'Tom' Martens" userId="35ccf0d4-9e71-4d15-bebb-7c78661c64b3" providerId="ADAL" clId="{1CA0B30D-0CE7-5048-8926-89008F207C0A}" dt="2024-01-28T10:06:03.540" v="1696"/>
            <ac:spMkLst>
              <pc:docMk/>
              <pc:sldMasterMk cId="1977914819" sldId="2147483648"/>
              <pc:sldLayoutMk cId="1869325288" sldId="2147483653"/>
              <ac:spMk id="2" creationId="{D022E505-D99B-48A6-CEF0-7E211CCE90EC}"/>
            </ac:spMkLst>
          </pc:spChg>
          <pc:spChg chg="mod">
            <ac:chgData name="Thomas 'Tom' Martens" userId="35ccf0d4-9e71-4d15-bebb-7c78661c64b3" providerId="ADAL" clId="{1CA0B30D-0CE7-5048-8926-89008F207C0A}" dt="2024-01-28T10:06:03.540" v="1696"/>
            <ac:spMkLst>
              <pc:docMk/>
              <pc:sldMasterMk cId="1977914819" sldId="2147483648"/>
              <pc:sldLayoutMk cId="1869325288" sldId="2147483653"/>
              <ac:spMk id="3" creationId="{F1C636DD-FE9C-255A-B21B-0DEC35E44449}"/>
            </ac:spMkLst>
          </pc:spChg>
          <pc:spChg chg="mod">
            <ac:chgData name="Thomas 'Tom' Martens" userId="35ccf0d4-9e71-4d15-bebb-7c78661c64b3" providerId="ADAL" clId="{1CA0B30D-0CE7-5048-8926-89008F207C0A}" dt="2024-01-28T10:06:03.540" v="1696"/>
            <ac:spMkLst>
              <pc:docMk/>
              <pc:sldMasterMk cId="1977914819" sldId="2147483648"/>
              <pc:sldLayoutMk cId="1869325288" sldId="2147483653"/>
              <ac:spMk id="4" creationId="{B9889567-9D8E-5D39-43D7-330F4255C82E}"/>
            </ac:spMkLst>
          </pc:spChg>
          <pc:spChg chg="mod">
            <ac:chgData name="Thomas 'Tom' Martens" userId="35ccf0d4-9e71-4d15-bebb-7c78661c64b3" providerId="ADAL" clId="{1CA0B30D-0CE7-5048-8926-89008F207C0A}" dt="2024-01-28T10:06:03.540" v="1696"/>
            <ac:spMkLst>
              <pc:docMk/>
              <pc:sldMasterMk cId="1977914819" sldId="2147483648"/>
              <pc:sldLayoutMk cId="1869325288" sldId="2147483653"/>
              <ac:spMk id="5" creationId="{35F9B040-F509-B3E3-CE00-BE75F5344329}"/>
            </ac:spMkLst>
          </pc:spChg>
          <pc:spChg chg="mod">
            <ac:chgData name="Thomas 'Tom' Martens" userId="35ccf0d4-9e71-4d15-bebb-7c78661c64b3" providerId="ADAL" clId="{1CA0B30D-0CE7-5048-8926-89008F207C0A}" dt="2024-01-28T10:06:03.540" v="1696"/>
            <ac:spMkLst>
              <pc:docMk/>
              <pc:sldMasterMk cId="1977914819" sldId="2147483648"/>
              <pc:sldLayoutMk cId="1869325288" sldId="2147483653"/>
              <ac:spMk id="6" creationId="{3A1F6FDD-B6C6-CA88-C60A-E7EEDA274F6E}"/>
            </ac:spMkLst>
          </pc:spChg>
        </pc:sldLayoutChg>
        <pc:sldLayoutChg chg="modSp">
          <pc:chgData name="Thomas 'Tom' Martens" userId="35ccf0d4-9e71-4d15-bebb-7c78661c64b3" providerId="ADAL" clId="{1CA0B30D-0CE7-5048-8926-89008F207C0A}" dt="2024-01-28T10:06:03.540" v="1696"/>
          <pc:sldLayoutMkLst>
            <pc:docMk/>
            <pc:sldMasterMk cId="1977914819" sldId="2147483648"/>
            <pc:sldLayoutMk cId="2946364782" sldId="2147483656"/>
          </pc:sldLayoutMkLst>
          <pc:spChg chg="mod">
            <ac:chgData name="Thomas 'Tom' Martens" userId="35ccf0d4-9e71-4d15-bebb-7c78661c64b3" providerId="ADAL" clId="{1CA0B30D-0CE7-5048-8926-89008F207C0A}" dt="2024-01-28T10:06:03.540" v="1696"/>
            <ac:spMkLst>
              <pc:docMk/>
              <pc:sldMasterMk cId="1977914819" sldId="2147483648"/>
              <pc:sldLayoutMk cId="2946364782" sldId="2147483656"/>
              <ac:spMk id="2" creationId="{9F8F2F83-FCF2-3D30-C370-125F6A4E5CAB}"/>
            </ac:spMkLst>
          </pc:spChg>
          <pc:spChg chg="mod">
            <ac:chgData name="Thomas 'Tom' Martens" userId="35ccf0d4-9e71-4d15-bebb-7c78661c64b3" providerId="ADAL" clId="{1CA0B30D-0CE7-5048-8926-89008F207C0A}" dt="2024-01-28T10:06:03.540" v="1696"/>
            <ac:spMkLst>
              <pc:docMk/>
              <pc:sldMasterMk cId="1977914819" sldId="2147483648"/>
              <pc:sldLayoutMk cId="2946364782" sldId="2147483656"/>
              <ac:spMk id="3" creationId="{4DC84E81-CA35-5BC1-B8EA-27262E7822C3}"/>
            </ac:spMkLst>
          </pc:spChg>
          <pc:spChg chg="mod">
            <ac:chgData name="Thomas 'Tom' Martens" userId="35ccf0d4-9e71-4d15-bebb-7c78661c64b3" providerId="ADAL" clId="{1CA0B30D-0CE7-5048-8926-89008F207C0A}" dt="2024-01-28T10:06:03.540" v="1696"/>
            <ac:spMkLst>
              <pc:docMk/>
              <pc:sldMasterMk cId="1977914819" sldId="2147483648"/>
              <pc:sldLayoutMk cId="2946364782" sldId="2147483656"/>
              <ac:spMk id="4" creationId="{CDF96259-5910-65A6-0C35-C8E01F66729F}"/>
            </ac:spMkLst>
          </pc:spChg>
        </pc:sldLayoutChg>
        <pc:sldLayoutChg chg="modSp">
          <pc:chgData name="Thomas 'Tom' Martens" userId="35ccf0d4-9e71-4d15-bebb-7c78661c64b3" providerId="ADAL" clId="{1CA0B30D-0CE7-5048-8926-89008F207C0A}" dt="2024-01-28T10:06:03.540" v="1696"/>
          <pc:sldLayoutMkLst>
            <pc:docMk/>
            <pc:sldMasterMk cId="1977914819" sldId="2147483648"/>
            <pc:sldLayoutMk cId="1178064341" sldId="2147483657"/>
          </pc:sldLayoutMkLst>
          <pc:spChg chg="mod">
            <ac:chgData name="Thomas 'Tom' Martens" userId="35ccf0d4-9e71-4d15-bebb-7c78661c64b3" providerId="ADAL" clId="{1CA0B30D-0CE7-5048-8926-89008F207C0A}" dt="2024-01-28T10:06:03.540" v="1696"/>
            <ac:spMkLst>
              <pc:docMk/>
              <pc:sldMasterMk cId="1977914819" sldId="2147483648"/>
              <pc:sldLayoutMk cId="1178064341" sldId="2147483657"/>
              <ac:spMk id="2" creationId="{64B7BA88-E0EA-4666-49C7-18E77614E294}"/>
            </ac:spMkLst>
          </pc:spChg>
          <pc:spChg chg="mod">
            <ac:chgData name="Thomas 'Tom' Martens" userId="35ccf0d4-9e71-4d15-bebb-7c78661c64b3" providerId="ADAL" clId="{1CA0B30D-0CE7-5048-8926-89008F207C0A}" dt="2024-01-28T10:06:03.540" v="1696"/>
            <ac:spMkLst>
              <pc:docMk/>
              <pc:sldMasterMk cId="1977914819" sldId="2147483648"/>
              <pc:sldLayoutMk cId="1178064341" sldId="2147483657"/>
              <ac:spMk id="3" creationId="{E82E294E-144F-3D30-8094-6B170FABBAE1}"/>
            </ac:spMkLst>
          </pc:spChg>
          <pc:spChg chg="mod">
            <ac:chgData name="Thomas 'Tom' Martens" userId="35ccf0d4-9e71-4d15-bebb-7c78661c64b3" providerId="ADAL" clId="{1CA0B30D-0CE7-5048-8926-89008F207C0A}" dt="2024-01-28T10:06:03.540" v="1696"/>
            <ac:spMkLst>
              <pc:docMk/>
              <pc:sldMasterMk cId="1977914819" sldId="2147483648"/>
              <pc:sldLayoutMk cId="1178064341" sldId="2147483657"/>
              <ac:spMk id="4" creationId="{A5234C5A-F5C4-D498-A76E-4795EB53E0E7}"/>
            </ac:spMkLst>
          </pc:spChg>
        </pc:sldLayoutChg>
        <pc:sldLayoutChg chg="modSp">
          <pc:chgData name="Thomas 'Tom' Martens" userId="35ccf0d4-9e71-4d15-bebb-7c78661c64b3" providerId="ADAL" clId="{1CA0B30D-0CE7-5048-8926-89008F207C0A}" dt="2024-01-28T10:06:03.540" v="1696"/>
          <pc:sldLayoutMkLst>
            <pc:docMk/>
            <pc:sldMasterMk cId="1977914819" sldId="2147483648"/>
            <pc:sldLayoutMk cId="4018204872" sldId="2147483659"/>
          </pc:sldLayoutMkLst>
          <pc:spChg chg="mod">
            <ac:chgData name="Thomas 'Tom' Martens" userId="35ccf0d4-9e71-4d15-bebb-7c78661c64b3" providerId="ADAL" clId="{1CA0B30D-0CE7-5048-8926-89008F207C0A}" dt="2024-01-28T10:06:03.540" v="1696"/>
            <ac:spMkLst>
              <pc:docMk/>
              <pc:sldMasterMk cId="1977914819" sldId="2147483648"/>
              <pc:sldLayoutMk cId="4018204872" sldId="2147483659"/>
              <ac:spMk id="2" creationId="{9FFD5A9F-723E-E4CF-5568-7876924F5302}"/>
            </ac:spMkLst>
          </pc:spChg>
          <pc:spChg chg="mod">
            <ac:chgData name="Thomas 'Tom' Martens" userId="35ccf0d4-9e71-4d15-bebb-7c78661c64b3" providerId="ADAL" clId="{1CA0B30D-0CE7-5048-8926-89008F207C0A}" dt="2024-01-28T10:06:03.540" v="1696"/>
            <ac:spMkLst>
              <pc:docMk/>
              <pc:sldMasterMk cId="1977914819" sldId="2147483648"/>
              <pc:sldLayoutMk cId="4018204872" sldId="2147483659"/>
              <ac:spMk id="3" creationId="{77616736-C0F8-A98E-3287-F85D69192617}"/>
            </ac:spMkLst>
          </pc:spChg>
        </pc:sldLayoutChg>
      </pc:sldMasterChg>
      <pc:sldMasterChg chg="addSp">
        <pc:chgData name="Thomas 'Tom' Martens" userId="35ccf0d4-9e71-4d15-bebb-7c78661c64b3" providerId="ADAL" clId="{1CA0B30D-0CE7-5048-8926-89008F207C0A}" dt="2024-01-28T10:06:03.540" v="1696"/>
        <pc:sldMasterMkLst>
          <pc:docMk/>
          <pc:sldMasterMk cId="613919223" sldId="2147483660"/>
        </pc:sldMasterMkLst>
        <pc:spChg chg="add">
          <ac:chgData name="Thomas 'Tom' Martens" userId="35ccf0d4-9e71-4d15-bebb-7c78661c64b3" providerId="ADAL" clId="{1CA0B30D-0CE7-5048-8926-89008F207C0A}" dt="2024-01-28T10:06:03.540" v="1696"/>
          <ac:spMkLst>
            <pc:docMk/>
            <pc:sldMasterMk cId="613919223" sldId="2147483660"/>
            <ac:spMk id="9" creationId="{95CC5E5C-ED84-D8A7-CBDE-60B09E2BB1CA}"/>
          </ac:spMkLst>
        </pc:spChg>
        <pc:spChg chg="add">
          <ac:chgData name="Thomas 'Tom' Martens" userId="35ccf0d4-9e71-4d15-bebb-7c78661c64b3" providerId="ADAL" clId="{1CA0B30D-0CE7-5048-8926-89008F207C0A}" dt="2024-01-28T10:06:03.540" v="1696"/>
          <ac:spMkLst>
            <pc:docMk/>
            <pc:sldMasterMk cId="613919223" sldId="2147483660"/>
            <ac:spMk id="10" creationId="{260D11E3-B966-4DDB-4518-32E347611229}"/>
          </ac:spMkLst>
        </pc:spChg>
        <pc:picChg chg="add">
          <ac:chgData name="Thomas 'Tom' Martens" userId="35ccf0d4-9e71-4d15-bebb-7c78661c64b3" providerId="ADAL" clId="{1CA0B30D-0CE7-5048-8926-89008F207C0A}" dt="2024-01-28T10:06:03.540" v="1696"/>
          <ac:picMkLst>
            <pc:docMk/>
            <pc:sldMasterMk cId="613919223" sldId="2147483660"/>
            <ac:picMk id="7" creationId="{28C13BF7-3A2D-8992-1357-397F924ACA56}"/>
          </ac:picMkLst>
        </pc:picChg>
        <pc:picChg chg="add">
          <ac:chgData name="Thomas 'Tom' Martens" userId="35ccf0d4-9e71-4d15-bebb-7c78661c64b3" providerId="ADAL" clId="{1CA0B30D-0CE7-5048-8926-89008F207C0A}" dt="2024-01-28T10:06:03.540" v="1696"/>
          <ac:picMkLst>
            <pc:docMk/>
            <pc:sldMasterMk cId="613919223" sldId="2147483660"/>
            <ac:picMk id="8" creationId="{7D0E8056-D23C-BF8B-F7B2-C5975243E50B}"/>
          </ac:picMkLst>
        </pc:pic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501CE-DB2E-42D6-BDE3-8B2FE11702CD}" type="datetimeFigureOut">
              <a:rPr lang="en-NZ" smtClean="0"/>
              <a:t>28/01/24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5B67-A0D2-4735-AECA-1EC295EACF7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62785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501CE-DB2E-42D6-BDE3-8B2FE11702CD}" type="datetimeFigureOut">
              <a:rPr lang="en-NZ" smtClean="0"/>
              <a:t>28/01/24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5B67-A0D2-4735-AECA-1EC295EACF7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82365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501CE-DB2E-42D6-BDE3-8B2FE11702CD}" type="datetimeFigureOut">
              <a:rPr lang="en-NZ" smtClean="0"/>
              <a:t>28/01/24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5B67-A0D2-4735-AECA-1EC295EACF7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23192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501CE-DB2E-42D6-BDE3-8B2FE11702CD}" type="datetimeFigureOut">
              <a:rPr lang="en-NZ" smtClean="0"/>
              <a:t>28/01/24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5B67-A0D2-4735-AECA-1EC295EACF7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55785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501CE-DB2E-42D6-BDE3-8B2FE11702CD}" type="datetimeFigureOut">
              <a:rPr lang="en-NZ" smtClean="0"/>
              <a:t>28/01/24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5B67-A0D2-4735-AECA-1EC295EACF7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98775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501CE-DB2E-42D6-BDE3-8B2FE11702CD}" type="datetimeFigureOut">
              <a:rPr lang="en-NZ" smtClean="0"/>
              <a:t>28/01/24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5B67-A0D2-4735-AECA-1EC295EACF7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04763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501CE-DB2E-42D6-BDE3-8B2FE11702CD}" type="datetimeFigureOut">
              <a:rPr lang="en-NZ" smtClean="0"/>
              <a:t>28/01/24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5B67-A0D2-4735-AECA-1EC295EACF7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65631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501CE-DB2E-42D6-BDE3-8B2FE11702CD}" type="datetimeFigureOut">
              <a:rPr lang="en-NZ" smtClean="0"/>
              <a:t>28/01/24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5B67-A0D2-4735-AECA-1EC295EACF7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19339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501CE-DB2E-42D6-BDE3-8B2FE11702CD}" type="datetimeFigureOut">
              <a:rPr lang="en-NZ" smtClean="0"/>
              <a:t>28/01/24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5B67-A0D2-4735-AECA-1EC295EACF7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5302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501CE-DB2E-42D6-BDE3-8B2FE11702CD}" type="datetimeFigureOut">
              <a:rPr lang="en-NZ" smtClean="0"/>
              <a:t>28/01/24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5B67-A0D2-4735-AECA-1EC295EACF7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48340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501CE-DB2E-42D6-BDE3-8B2FE11702CD}" type="datetimeFigureOut">
              <a:rPr lang="en-NZ" smtClean="0"/>
              <a:t>28/01/24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5B67-A0D2-4735-AECA-1EC295EACF7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84836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501CE-DB2E-42D6-BDE3-8B2FE11702CD}" type="datetimeFigureOut">
              <a:rPr lang="en-NZ" smtClean="0"/>
              <a:t>28/01/24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D35B67-A0D2-4735-AECA-1EC295EACF72}" type="slidenum">
              <a:rPr lang="en-NZ" smtClean="0"/>
              <a:t>‹#›</a:t>
            </a:fld>
            <a:endParaRPr lang="en-NZ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C13BF7-3A2D-8992-1357-397F924ACA5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00000" cy="6785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0E8056-D23C-BF8B-F7B2-C5975243E50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000" y="4427977"/>
            <a:ext cx="5000000" cy="6785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CC5E5C-ED84-D8A7-CBDE-60B09E2BB1CA}"/>
              </a:ext>
            </a:extLst>
          </p:cNvPr>
          <p:cNvSpPr txBox="1"/>
          <p:nvPr userDrawn="1"/>
        </p:nvSpPr>
        <p:spPr>
          <a:xfrm>
            <a:off x="3945311" y="295794"/>
            <a:ext cx="512747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13" dirty="0"/>
              <a:t>2024</a:t>
            </a:r>
            <a:endParaRPr lang="en-US" sz="1013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0D11E3-B966-4DDB-4518-32E347611229}"/>
              </a:ext>
            </a:extLst>
          </p:cNvPr>
          <p:cNvSpPr txBox="1"/>
          <p:nvPr userDrawn="1"/>
        </p:nvSpPr>
        <p:spPr>
          <a:xfrm>
            <a:off x="8110317" y="4723771"/>
            <a:ext cx="512747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13" dirty="0"/>
              <a:t>2024</a:t>
            </a:r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613919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13" Type="http://schemas.openxmlformats.org/officeDocument/2006/relationships/image" Target="../media/image58.png"/><Relationship Id="rId18" Type="http://schemas.openxmlformats.org/officeDocument/2006/relationships/image" Target="../media/image63.emf"/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12" Type="http://schemas.openxmlformats.org/officeDocument/2006/relationships/image" Target="../media/image57.svg"/><Relationship Id="rId17" Type="http://schemas.openxmlformats.org/officeDocument/2006/relationships/image" Target="../media/image62.emf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svg"/><Relationship Id="rId15" Type="http://schemas.openxmlformats.org/officeDocument/2006/relationships/image" Target="../media/image60.png"/><Relationship Id="rId10" Type="http://schemas.openxmlformats.org/officeDocument/2006/relationships/image" Target="../media/image55.sv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13" Type="http://schemas.openxmlformats.org/officeDocument/2006/relationships/image" Target="../media/image58.png"/><Relationship Id="rId18" Type="http://schemas.openxmlformats.org/officeDocument/2006/relationships/image" Target="../media/image63.emf"/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12" Type="http://schemas.openxmlformats.org/officeDocument/2006/relationships/image" Target="../media/image57.svg"/><Relationship Id="rId17" Type="http://schemas.openxmlformats.org/officeDocument/2006/relationships/image" Target="../media/image62.emf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svg"/><Relationship Id="rId15" Type="http://schemas.openxmlformats.org/officeDocument/2006/relationships/image" Target="../media/image60.png"/><Relationship Id="rId10" Type="http://schemas.openxmlformats.org/officeDocument/2006/relationships/image" Target="../media/image55.sv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13" Type="http://schemas.openxmlformats.org/officeDocument/2006/relationships/image" Target="../media/image58.png"/><Relationship Id="rId18" Type="http://schemas.openxmlformats.org/officeDocument/2006/relationships/image" Target="../media/image63.emf"/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12" Type="http://schemas.openxmlformats.org/officeDocument/2006/relationships/image" Target="../media/image57.svg"/><Relationship Id="rId17" Type="http://schemas.openxmlformats.org/officeDocument/2006/relationships/image" Target="../media/image62.emf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svg"/><Relationship Id="rId15" Type="http://schemas.openxmlformats.org/officeDocument/2006/relationships/image" Target="../media/image60.png"/><Relationship Id="rId10" Type="http://schemas.openxmlformats.org/officeDocument/2006/relationships/image" Target="../media/image55.sv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37.svg"/><Relationship Id="rId3" Type="http://schemas.openxmlformats.org/officeDocument/2006/relationships/image" Target="../media/image65.svg"/><Relationship Id="rId7" Type="http://schemas.openxmlformats.org/officeDocument/2006/relationships/image" Target="../media/image15.svg"/><Relationship Id="rId12" Type="http://schemas.openxmlformats.org/officeDocument/2006/relationships/image" Target="../media/image3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60.png"/><Relationship Id="rId5" Type="http://schemas.openxmlformats.org/officeDocument/2006/relationships/image" Target="../media/image67.png"/><Relationship Id="rId10" Type="http://schemas.openxmlformats.org/officeDocument/2006/relationships/image" Target="../media/image27.svg"/><Relationship Id="rId4" Type="http://schemas.openxmlformats.org/officeDocument/2006/relationships/image" Target="../media/image66.emf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70.jpeg"/><Relationship Id="rId7" Type="http://schemas.openxmlformats.org/officeDocument/2006/relationships/image" Target="../media/image73.svg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7.png"/><Relationship Id="rId4" Type="http://schemas.openxmlformats.org/officeDocument/2006/relationships/image" Target="../media/image71.png"/><Relationship Id="rId9" Type="http://schemas.openxmlformats.org/officeDocument/2006/relationships/image" Target="../media/image5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70.jpeg"/><Relationship Id="rId7" Type="http://schemas.openxmlformats.org/officeDocument/2006/relationships/image" Target="../media/image75.svg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52.svg"/><Relationship Id="rId5" Type="http://schemas.openxmlformats.org/officeDocument/2006/relationships/image" Target="../media/image67.png"/><Relationship Id="rId10" Type="http://schemas.openxmlformats.org/officeDocument/2006/relationships/image" Target="../media/image51.png"/><Relationship Id="rId4" Type="http://schemas.openxmlformats.org/officeDocument/2006/relationships/image" Target="../media/image71.png"/><Relationship Id="rId9" Type="http://schemas.openxmlformats.org/officeDocument/2006/relationships/image" Target="../media/image7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70.jpeg"/><Relationship Id="rId7" Type="http://schemas.openxmlformats.org/officeDocument/2006/relationships/image" Target="../media/image75.svg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52.svg"/><Relationship Id="rId5" Type="http://schemas.openxmlformats.org/officeDocument/2006/relationships/image" Target="../media/image67.png"/><Relationship Id="rId10" Type="http://schemas.openxmlformats.org/officeDocument/2006/relationships/image" Target="../media/image51.png"/><Relationship Id="rId4" Type="http://schemas.openxmlformats.org/officeDocument/2006/relationships/image" Target="../media/image71.png"/><Relationship Id="rId9" Type="http://schemas.openxmlformats.org/officeDocument/2006/relationships/image" Target="../media/image73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36.png"/><Relationship Id="rId3" Type="http://schemas.openxmlformats.org/officeDocument/2006/relationships/image" Target="../media/image77.svg"/><Relationship Id="rId7" Type="http://schemas.openxmlformats.org/officeDocument/2006/relationships/image" Target="../media/image47.png"/><Relationship Id="rId12" Type="http://schemas.openxmlformats.org/officeDocument/2006/relationships/image" Target="../media/image52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11" Type="http://schemas.openxmlformats.org/officeDocument/2006/relationships/image" Target="../media/image51.png"/><Relationship Id="rId5" Type="http://schemas.openxmlformats.org/officeDocument/2006/relationships/image" Target="../media/image15.svg"/><Relationship Id="rId10" Type="http://schemas.openxmlformats.org/officeDocument/2006/relationships/image" Target="../media/image9.svg"/><Relationship Id="rId4" Type="http://schemas.openxmlformats.org/officeDocument/2006/relationships/image" Target="../media/image14.png"/><Relationship Id="rId9" Type="http://schemas.openxmlformats.org/officeDocument/2006/relationships/image" Target="../media/image8.png"/><Relationship Id="rId14" Type="http://schemas.openxmlformats.org/officeDocument/2006/relationships/image" Target="../media/image37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52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btelligent.com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sv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5" Type="http://schemas.openxmlformats.org/officeDocument/2006/relationships/image" Target="../media/image3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40.png"/><Relationship Id="rId16" Type="http://schemas.openxmlformats.org/officeDocument/2006/relationships/image" Target="../media/image4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41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AC5C3B-BA7C-A69D-0543-7D3E71751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2895452"/>
          </a:xfrm>
        </p:spPr>
        <p:txBody>
          <a:bodyPr>
            <a:normAutofit/>
          </a:bodyPr>
          <a:lstStyle/>
          <a:p>
            <a:r>
              <a:rPr lang="en-GB" b="1" i="0" dirty="0">
                <a:solidFill>
                  <a:srgbClr val="111111"/>
                </a:solidFill>
                <a:effectLst/>
                <a:latin typeface="Roboto Slab" panose="020F0502020204030204" pitchFamily="34" charset="0"/>
              </a:rPr>
              <a:t>Microsoft Fabric</a:t>
            </a:r>
            <a:br>
              <a:rPr lang="en-GB" b="1" i="0" dirty="0">
                <a:solidFill>
                  <a:srgbClr val="111111"/>
                </a:solidFill>
                <a:effectLst/>
                <a:latin typeface="Roboto Slab" panose="020F0502020204030204" pitchFamily="34" charset="0"/>
              </a:rPr>
            </a:br>
            <a:r>
              <a:rPr lang="en-GB" b="1" i="0" dirty="0">
                <a:solidFill>
                  <a:srgbClr val="111111"/>
                </a:solidFill>
                <a:effectLst/>
                <a:latin typeface="Roboto Slab" panose="020F0502020204030204" pitchFamily="34" charset="0"/>
              </a:rPr>
              <a:t>How to keep our items and data safe?!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636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3F10E-EE35-47A4-5C33-5C9D9F550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9A1D3-3D27-C8BC-1ACB-AF0F9243A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Our world has become more complex</a:t>
            </a:r>
            <a:endParaRPr lang="en-NZ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227370-3265-8243-0B8C-E795AF64D4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Risk mitigation by organizing our Fabric workloads</a:t>
            </a:r>
          </a:p>
        </p:txBody>
      </p:sp>
    </p:spTree>
    <p:extLst>
      <p:ext uri="{BB962C8B-B14F-4D97-AF65-F5344CB8AC3E}">
        <p14:creationId xmlns:p14="http://schemas.microsoft.com/office/powerpoint/2010/main" val="1790706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0EC98-F860-BD9D-7459-9CD003E6B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5B7AF3-1B41-D458-0898-6E3DAEDA1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DE" dirty="0"/>
              <a:t>The Microsoft Fabric cosmos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78D114-1945-737C-D8DC-BE8571E2C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89" y="1491854"/>
            <a:ext cx="3268197" cy="36596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478A6A-A394-298F-755F-ACA807A13A54}"/>
              </a:ext>
            </a:extLst>
          </p:cNvPr>
          <p:cNvSpPr txBox="1"/>
          <p:nvPr/>
        </p:nvSpPr>
        <p:spPr>
          <a:xfrm>
            <a:off x="610792" y="1491853"/>
            <a:ext cx="3280628" cy="290893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indent="-137160">
              <a:spcAft>
                <a:spcPts val="450"/>
              </a:spcAft>
              <a:buClr>
                <a:schemeClr val="accent1"/>
              </a:buClr>
            </a:pPr>
            <a:r>
              <a:rPr lang="en-US" sz="1800" dirty="0"/>
              <a:t>The amazing things we can create now and that will be stored inside a workspace (so much more than a simple container)!</a:t>
            </a:r>
          </a:p>
        </p:txBody>
      </p:sp>
    </p:spTree>
    <p:extLst>
      <p:ext uri="{BB962C8B-B14F-4D97-AF65-F5344CB8AC3E}">
        <p14:creationId xmlns:p14="http://schemas.microsoft.com/office/powerpoint/2010/main" val="13650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D7EAF-5A4C-0FE6-6F9E-E788124A3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723D15-6F3C-C0F5-41C8-BCBA84C23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DE" dirty="0"/>
              <a:t>The Microsoft Fabric cosmos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79985E-D8BF-F150-7318-1266DE275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90" y="1281474"/>
            <a:ext cx="3355208" cy="358770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0787FED-3DBE-3036-F55F-74D45AEAB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69959" y="1281474"/>
            <a:ext cx="686398" cy="6863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0600C2-165B-E1B4-611F-45742719E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4363" y="2571750"/>
            <a:ext cx="855275" cy="8366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A45AE0-0550-159B-75A4-F2F5E6AC28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0441" y="1903288"/>
            <a:ext cx="3858317" cy="200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1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19147-B534-6E27-7416-8A8DB117F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6DCFC7-2D9B-7C09-0298-51210D960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DE" dirty="0"/>
              <a:t>Our team is growing</a:t>
            </a:r>
          </a:p>
        </p:txBody>
      </p:sp>
      <p:pic>
        <p:nvPicPr>
          <p:cNvPr id="25" name="Grafik 38" descr="Weibliches Profil">
            <a:extLst>
              <a:ext uri="{FF2B5EF4-FFF2-40B4-BE49-F238E27FC236}">
                <a16:creationId xmlns:a16="http://schemas.microsoft.com/office/drawing/2014/main" id="{F3F2C335-5FDB-021C-50A3-C5FE101A0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7614" y="2088873"/>
            <a:ext cx="378632" cy="378632"/>
          </a:xfrm>
          <a:prstGeom prst="rect">
            <a:avLst/>
          </a:prstGeom>
        </p:spPr>
      </p:pic>
      <p:pic>
        <p:nvPicPr>
          <p:cNvPr id="26" name="Grafik 38" descr="Weibliches Profil">
            <a:extLst>
              <a:ext uri="{FF2B5EF4-FFF2-40B4-BE49-F238E27FC236}">
                <a16:creationId xmlns:a16="http://schemas.microsoft.com/office/drawing/2014/main" id="{2EAB0113-396F-A7A2-D830-B373530FD5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0511" y="1952215"/>
            <a:ext cx="378632" cy="378632"/>
          </a:xfrm>
          <a:prstGeom prst="rect">
            <a:avLst/>
          </a:prstGeom>
        </p:spPr>
      </p:pic>
      <p:pic>
        <p:nvPicPr>
          <p:cNvPr id="27" name="Grafik 38" descr="Weibliches Profil">
            <a:extLst>
              <a:ext uri="{FF2B5EF4-FFF2-40B4-BE49-F238E27FC236}">
                <a16:creationId xmlns:a16="http://schemas.microsoft.com/office/drawing/2014/main" id="{E24A14CE-2B3A-3A28-DA50-FDF8397DA5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61084" y="2088873"/>
            <a:ext cx="378632" cy="37863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6DD5DE8-3115-D8DB-4615-D523D29F29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5167" y="2731352"/>
            <a:ext cx="311727" cy="311727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1D5FA40B-FBCE-CA5E-3CB4-89326C0DEF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5519" y="2731352"/>
            <a:ext cx="311727" cy="311727"/>
          </a:xfrm>
          <a:prstGeom prst="rect">
            <a:avLst/>
          </a:prstGeom>
        </p:spPr>
      </p:pic>
      <p:pic>
        <p:nvPicPr>
          <p:cNvPr id="30" name="chart" descr="chart">
            <a:extLst>
              <a:ext uri="{FF2B5EF4-FFF2-40B4-BE49-F238E27FC236}">
                <a16:creationId xmlns:a16="http://schemas.microsoft.com/office/drawing/2014/main" id="{90EEE76B-1053-B20E-AFED-8B8CF8D5E3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10333" y="2717183"/>
            <a:ext cx="340067" cy="340065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92DE114D-467F-9B9B-5795-4D2AF48896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27819" y="2692907"/>
            <a:ext cx="388617" cy="388617"/>
          </a:xfrm>
          <a:prstGeom prst="rect">
            <a:avLst/>
          </a:prstGeom>
        </p:spPr>
      </p:pic>
      <p:pic>
        <p:nvPicPr>
          <p:cNvPr id="32" name="!!datascienceicon">
            <a:extLst>
              <a:ext uri="{FF2B5EF4-FFF2-40B4-BE49-F238E27FC236}">
                <a16:creationId xmlns:a16="http://schemas.microsoft.com/office/drawing/2014/main" id="{D745139C-DC46-9A76-67F4-07001775CFD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89" b="-12271"/>
          <a:stretch/>
        </p:blipFill>
        <p:spPr>
          <a:xfrm>
            <a:off x="5629526" y="2697202"/>
            <a:ext cx="347429" cy="380027"/>
          </a:xfrm>
          <a:prstGeom prst="rect">
            <a:avLst/>
          </a:prstGeom>
          <a:ln w="10108" cap="flat">
            <a:noFill/>
            <a:prstDash val="solid"/>
            <a:miter/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17DCF86-2212-A543-4542-D8FB977BF04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3958" y="2718446"/>
            <a:ext cx="410918" cy="33754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3179EB3-5699-A004-E369-5D5B045177BA}"/>
              </a:ext>
            </a:extLst>
          </p:cNvPr>
          <p:cNvSpPr txBox="1"/>
          <p:nvPr/>
        </p:nvSpPr>
        <p:spPr>
          <a:xfrm>
            <a:off x="781879" y="3193906"/>
            <a:ext cx="819007" cy="4154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>
              <a:defRPr/>
            </a:pPr>
            <a:r>
              <a:rPr lang="en-US" b="1" kern="1000" spc="-38" dirty="0">
                <a:solidFill>
                  <a:srgbClr val="000000"/>
                </a:solidFill>
                <a:latin typeface="Segoe UI Semibold"/>
              </a:rPr>
              <a:t>Data</a:t>
            </a:r>
            <a:br>
              <a:rPr lang="en-US" b="1" kern="1000" spc="-38" dirty="0">
                <a:solidFill>
                  <a:srgbClr val="000000"/>
                </a:solidFill>
                <a:latin typeface="Segoe UI Semibold"/>
              </a:rPr>
            </a:br>
            <a:r>
              <a:rPr lang="en-US" b="1" kern="1000" spc="-38" dirty="0">
                <a:solidFill>
                  <a:srgbClr val="000000"/>
                </a:solidFill>
                <a:latin typeface="Segoe UI Semibold"/>
              </a:rPr>
              <a:t>Integration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2CA689-0FD3-5BA9-B20D-2EC3EC7E7EE4}"/>
              </a:ext>
            </a:extLst>
          </p:cNvPr>
          <p:cNvSpPr txBox="1"/>
          <p:nvPr/>
        </p:nvSpPr>
        <p:spPr>
          <a:xfrm>
            <a:off x="3374692" y="3193906"/>
            <a:ext cx="849143" cy="62324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>
              <a:defRPr/>
            </a:pPr>
            <a:r>
              <a:rPr lang="en-US" b="1" kern="1000" spc="-38" dirty="0">
                <a:solidFill>
                  <a:srgbClr val="000000"/>
                </a:solidFill>
                <a:latin typeface="Segoe UI Semibold"/>
              </a:rPr>
              <a:t>Data</a:t>
            </a:r>
            <a:br>
              <a:rPr lang="en-US" b="1" kern="1000" spc="-38" dirty="0">
                <a:solidFill>
                  <a:srgbClr val="000000"/>
                </a:solidFill>
                <a:latin typeface="Segoe UI Semibold"/>
              </a:rPr>
            </a:br>
            <a:r>
              <a:rPr lang="en-US" b="1" kern="1000" spc="-38" dirty="0">
                <a:solidFill>
                  <a:srgbClr val="000000"/>
                </a:solidFill>
                <a:latin typeface="Segoe UI Semibold"/>
              </a:rPr>
              <a:t>Lakehouse/</a:t>
            </a:r>
          </a:p>
          <a:p>
            <a:pPr algn="ctr">
              <a:defRPr/>
            </a:pPr>
            <a:r>
              <a:rPr lang="en-US" b="1" kern="1000" spc="-38" dirty="0">
                <a:solidFill>
                  <a:srgbClr val="000000"/>
                </a:solidFill>
                <a:latin typeface="Segoe UI Semibold"/>
              </a:rPr>
              <a:t>Warehouse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6FCD78-F7ED-6B93-026D-CDA55693D85C}"/>
              </a:ext>
            </a:extLst>
          </p:cNvPr>
          <p:cNvSpPr txBox="1"/>
          <p:nvPr/>
        </p:nvSpPr>
        <p:spPr>
          <a:xfrm>
            <a:off x="4487248" y="3193906"/>
            <a:ext cx="767564" cy="4154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b="1" kern="1000" spc="-38">
                <a:solidFill>
                  <a:srgbClr val="000000"/>
                </a:solidFill>
                <a:latin typeface="Segoe UI Semibold"/>
              </a:rPr>
              <a:t>Real Time Analytics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F8ADEF-8859-17D1-B690-CC9EFD23BE28}"/>
              </a:ext>
            </a:extLst>
          </p:cNvPr>
          <p:cNvSpPr txBox="1"/>
          <p:nvPr/>
        </p:nvSpPr>
        <p:spPr>
          <a:xfrm>
            <a:off x="6355667" y="3193906"/>
            <a:ext cx="849400" cy="4154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>
              <a:defRPr/>
            </a:pPr>
            <a:r>
              <a:rPr lang="en-US" b="1" kern="1000" spc="-38">
                <a:solidFill>
                  <a:srgbClr val="000000"/>
                </a:solidFill>
                <a:latin typeface="Segoe UI Semibold"/>
              </a:rPr>
              <a:t>Business</a:t>
            </a:r>
          </a:p>
          <a:p>
            <a:pPr algn="ctr">
              <a:defRPr/>
            </a:pPr>
            <a:r>
              <a:rPr lang="en-US" b="1" kern="1000" spc="-38">
                <a:solidFill>
                  <a:srgbClr val="000000"/>
                </a:solidFill>
                <a:latin typeface="Segoe UI Semibold"/>
              </a:rPr>
              <a:t>Intelligence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33F859C-CB90-7F33-C055-F173FCE4B0F5}"/>
              </a:ext>
            </a:extLst>
          </p:cNvPr>
          <p:cNvSpPr txBox="1"/>
          <p:nvPr/>
        </p:nvSpPr>
        <p:spPr>
          <a:xfrm>
            <a:off x="5526948" y="3193906"/>
            <a:ext cx="552587" cy="4154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>
              <a:defRPr/>
            </a:pPr>
            <a:r>
              <a:rPr lang="en-US" b="1" kern="1000" spc="-38">
                <a:solidFill>
                  <a:srgbClr val="000000"/>
                </a:solidFill>
                <a:latin typeface="Segoe UI Semibold"/>
              </a:rPr>
              <a:t>Data</a:t>
            </a:r>
          </a:p>
          <a:p>
            <a:pPr algn="ctr">
              <a:defRPr/>
            </a:pPr>
            <a:r>
              <a:rPr lang="en-US" b="1" kern="1000" spc="-38">
                <a:solidFill>
                  <a:srgbClr val="000000"/>
                </a:solidFill>
                <a:latin typeface="Segoe UI Semibold"/>
              </a:rPr>
              <a:t>Science</a:t>
            </a:r>
          </a:p>
        </p:txBody>
      </p:sp>
      <p:sp>
        <p:nvSpPr>
          <p:cNvPr id="39" name="!!datalake">
            <a:extLst>
              <a:ext uri="{FF2B5EF4-FFF2-40B4-BE49-F238E27FC236}">
                <a16:creationId xmlns:a16="http://schemas.microsoft.com/office/drawing/2014/main" id="{0DE704F4-AD88-9066-1732-5C96DD7E0ADA}"/>
              </a:ext>
            </a:extLst>
          </p:cNvPr>
          <p:cNvSpPr txBox="1"/>
          <p:nvPr/>
        </p:nvSpPr>
        <p:spPr>
          <a:xfrm>
            <a:off x="1884813" y="3193906"/>
            <a:ext cx="389210" cy="4154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ctr">
              <a:defRPr sz="2400" b="1" kern="1000" spc="-50">
                <a:latin typeface="+mj-lt"/>
              </a:defRPr>
            </a:lvl1pPr>
          </a:lstStyle>
          <a:p>
            <a:pPr>
              <a:defRPr/>
            </a:pPr>
            <a:r>
              <a:rPr lang="en-US" sz="1350" spc="-38">
                <a:solidFill>
                  <a:srgbClr val="000000"/>
                </a:solidFill>
                <a:latin typeface="Segoe UI Semibold"/>
              </a:rPr>
              <a:t>Data </a:t>
            </a:r>
            <a:br>
              <a:rPr lang="en-US" sz="1350" spc="-38">
                <a:solidFill>
                  <a:srgbClr val="000000"/>
                </a:solidFill>
                <a:latin typeface="Segoe UI Semibold"/>
              </a:rPr>
            </a:br>
            <a:r>
              <a:rPr lang="en-US" sz="1350" spc="-38">
                <a:solidFill>
                  <a:srgbClr val="000000"/>
                </a:solidFill>
                <a:latin typeface="Segoe UI Semibold"/>
              </a:rPr>
              <a:t>Lake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64663C-3E84-4CDD-D5B9-362026871E87}"/>
              </a:ext>
            </a:extLst>
          </p:cNvPr>
          <p:cNvSpPr txBox="1"/>
          <p:nvPr/>
        </p:nvSpPr>
        <p:spPr>
          <a:xfrm>
            <a:off x="7481496" y="3193906"/>
            <a:ext cx="881267" cy="20774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>
              <a:defRPr/>
            </a:pPr>
            <a:r>
              <a:rPr lang="en-US" b="1" kern="1000" spc="-38">
                <a:solidFill>
                  <a:srgbClr val="000000"/>
                </a:solidFill>
                <a:latin typeface="Segoe UI Semibold"/>
              </a:rPr>
              <a:t>Governance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87E42B2-D74F-4E0E-2FBF-7D5B826CD149}"/>
              </a:ext>
            </a:extLst>
          </p:cNvPr>
          <p:cNvSpPr txBox="1"/>
          <p:nvPr/>
        </p:nvSpPr>
        <p:spPr>
          <a:xfrm>
            <a:off x="2536625" y="3193906"/>
            <a:ext cx="573427" cy="4154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ctr">
              <a:defRPr sz="2400" b="1" kern="1000" spc="-50">
                <a:latin typeface="+mj-lt"/>
              </a:defRPr>
            </a:lvl1pPr>
          </a:lstStyle>
          <a:p>
            <a:pPr>
              <a:defRPr/>
            </a:pPr>
            <a:r>
              <a:rPr lang="en-US" sz="1350" spc="-38">
                <a:solidFill>
                  <a:srgbClr val="000000"/>
                </a:solidFill>
                <a:latin typeface="Segoe UI Semibold"/>
              </a:rPr>
              <a:t>Spark</a:t>
            </a:r>
            <a:br>
              <a:rPr lang="en-US" sz="1350" spc="-38">
                <a:solidFill>
                  <a:srgbClr val="000000"/>
                </a:solidFill>
                <a:latin typeface="Segoe UI Semibold"/>
              </a:rPr>
            </a:br>
            <a:r>
              <a:rPr lang="en-US" sz="1350" spc="-38">
                <a:solidFill>
                  <a:srgbClr val="000000"/>
                </a:solidFill>
                <a:latin typeface="Segoe UI Semibold"/>
              </a:rPr>
              <a:t>Engines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280743F-6BDE-7AC8-9540-4F12B72D390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50054" y="2744956"/>
            <a:ext cx="547593" cy="28451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F673D0D-681D-ACC5-A03F-A1C20C4481B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22744" y="2588405"/>
            <a:ext cx="953036" cy="555065"/>
          </a:xfrm>
          <a:prstGeom prst="rect">
            <a:avLst/>
          </a:prstGeom>
        </p:spPr>
      </p:pic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054CDB66-5192-4532-49DA-825D8D5DA891}"/>
              </a:ext>
            </a:extLst>
          </p:cNvPr>
          <p:cNvSpPr txBox="1">
            <a:spLocks/>
          </p:cNvSpPr>
          <p:nvPr/>
        </p:nvSpPr>
        <p:spPr>
          <a:xfrm>
            <a:off x="557504" y="4123765"/>
            <a:ext cx="831532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0">
                      <a:schemeClr val="accent2"/>
                    </a:gs>
                    <a:gs pos="100000">
                      <a:schemeClr val="tx2"/>
                    </a:gs>
                  </a:gsLst>
                  <a:lin ang="2700000" scaled="0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2286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1988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50"/>
              </a:spcBef>
              <a:defRPr/>
            </a:pPr>
            <a:r>
              <a:rPr lang="en-US" sz="1800" dirty="0">
                <a:solidFill>
                  <a:srgbClr val="000000"/>
                </a:solidFill>
                <a:latin typeface="Segoe UI"/>
              </a:rPr>
              <a:t>End-to-end analytics data fabric - From the data lake to the business user</a:t>
            </a:r>
          </a:p>
        </p:txBody>
      </p:sp>
    </p:spTree>
    <p:extLst>
      <p:ext uri="{BB962C8B-B14F-4D97-AF65-F5344CB8AC3E}">
        <p14:creationId xmlns:p14="http://schemas.microsoft.com/office/powerpoint/2010/main" val="2371071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3E6A4-0BE6-89D0-4617-93B638207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D6E568-4C36-0FDB-D8A6-FAEBEF0F5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DE" dirty="0"/>
              <a:t>Our team is growing</a:t>
            </a:r>
          </a:p>
        </p:txBody>
      </p:sp>
      <p:pic>
        <p:nvPicPr>
          <p:cNvPr id="42" name="Grafik 38" descr="Weibliches Profil">
            <a:extLst>
              <a:ext uri="{FF2B5EF4-FFF2-40B4-BE49-F238E27FC236}">
                <a16:creationId xmlns:a16="http://schemas.microsoft.com/office/drawing/2014/main" id="{1E40BAED-1C10-9B30-1881-5CF211B04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7614" y="2088873"/>
            <a:ext cx="378632" cy="378632"/>
          </a:xfrm>
          <a:prstGeom prst="rect">
            <a:avLst/>
          </a:prstGeom>
        </p:spPr>
      </p:pic>
      <p:pic>
        <p:nvPicPr>
          <p:cNvPr id="43" name="Grafik 38" descr="Weibliches Profil">
            <a:extLst>
              <a:ext uri="{FF2B5EF4-FFF2-40B4-BE49-F238E27FC236}">
                <a16:creationId xmlns:a16="http://schemas.microsoft.com/office/drawing/2014/main" id="{701DCDF1-88AC-D2C7-42B1-EFB02886B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0511" y="1952215"/>
            <a:ext cx="378632" cy="378632"/>
          </a:xfrm>
          <a:prstGeom prst="rect">
            <a:avLst/>
          </a:prstGeom>
        </p:spPr>
      </p:pic>
      <p:pic>
        <p:nvPicPr>
          <p:cNvPr id="44" name="Grafik 38" descr="Weibliches Profil">
            <a:extLst>
              <a:ext uri="{FF2B5EF4-FFF2-40B4-BE49-F238E27FC236}">
                <a16:creationId xmlns:a16="http://schemas.microsoft.com/office/drawing/2014/main" id="{785864EC-73B2-D273-FF86-E411F20A82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61084" y="2088873"/>
            <a:ext cx="378632" cy="378632"/>
          </a:xfrm>
          <a:prstGeom prst="rect">
            <a:avLst/>
          </a:prstGeom>
        </p:spPr>
      </p:pic>
      <p:pic>
        <p:nvPicPr>
          <p:cNvPr id="45" name="Grafik 38" descr="Weibliches Profil">
            <a:extLst>
              <a:ext uri="{FF2B5EF4-FFF2-40B4-BE49-F238E27FC236}">
                <a16:creationId xmlns:a16="http://schemas.microsoft.com/office/drawing/2014/main" id="{6416B80E-BC1E-4FDE-239F-DE0C09F79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5274" y="2111746"/>
            <a:ext cx="378632" cy="378632"/>
          </a:xfrm>
          <a:prstGeom prst="rect">
            <a:avLst/>
          </a:prstGeom>
        </p:spPr>
      </p:pic>
      <p:pic>
        <p:nvPicPr>
          <p:cNvPr id="46" name="Grafik 38" descr="Weibliches Profil">
            <a:extLst>
              <a:ext uri="{FF2B5EF4-FFF2-40B4-BE49-F238E27FC236}">
                <a16:creationId xmlns:a16="http://schemas.microsoft.com/office/drawing/2014/main" id="{6BC733C9-1543-144D-0B13-E3BF33EA6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40891" y="2111746"/>
            <a:ext cx="378632" cy="37863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00246B2-10E6-F927-6506-02AE6BFA7A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5167" y="2731352"/>
            <a:ext cx="311727" cy="311727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F2A80559-D3C5-AD8D-CF88-5A3A634BBA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5519" y="2731352"/>
            <a:ext cx="311727" cy="311727"/>
          </a:xfrm>
          <a:prstGeom prst="rect">
            <a:avLst/>
          </a:prstGeom>
        </p:spPr>
      </p:pic>
      <p:pic>
        <p:nvPicPr>
          <p:cNvPr id="49" name="chart" descr="chart">
            <a:extLst>
              <a:ext uri="{FF2B5EF4-FFF2-40B4-BE49-F238E27FC236}">
                <a16:creationId xmlns:a16="http://schemas.microsoft.com/office/drawing/2014/main" id="{FDBE49DE-DDC5-2AB7-09B1-047636DC61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10333" y="2717183"/>
            <a:ext cx="340067" cy="340065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4E032654-D42A-B6B5-CDCB-D1F39BA9C4F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27819" y="2692907"/>
            <a:ext cx="388617" cy="388617"/>
          </a:xfrm>
          <a:prstGeom prst="rect">
            <a:avLst/>
          </a:prstGeom>
        </p:spPr>
      </p:pic>
      <p:pic>
        <p:nvPicPr>
          <p:cNvPr id="51" name="!!datascienceicon">
            <a:extLst>
              <a:ext uri="{FF2B5EF4-FFF2-40B4-BE49-F238E27FC236}">
                <a16:creationId xmlns:a16="http://schemas.microsoft.com/office/drawing/2014/main" id="{C22C0DFE-71BC-2E24-96C7-17355271178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89" b="-12271"/>
          <a:stretch/>
        </p:blipFill>
        <p:spPr>
          <a:xfrm>
            <a:off x="5629526" y="2697202"/>
            <a:ext cx="347429" cy="380027"/>
          </a:xfrm>
          <a:prstGeom prst="rect">
            <a:avLst/>
          </a:prstGeom>
          <a:ln w="10108" cap="flat">
            <a:noFill/>
            <a:prstDash val="solid"/>
            <a:miter/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B80A367-4739-8D59-6548-2EE4EB803B0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3958" y="2718446"/>
            <a:ext cx="410918" cy="33754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1404A65F-8A74-F441-5B36-5614E40BE756}"/>
              </a:ext>
            </a:extLst>
          </p:cNvPr>
          <p:cNvSpPr txBox="1"/>
          <p:nvPr/>
        </p:nvSpPr>
        <p:spPr>
          <a:xfrm>
            <a:off x="781879" y="3193906"/>
            <a:ext cx="819007" cy="4154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>
              <a:defRPr/>
            </a:pPr>
            <a:r>
              <a:rPr lang="en-US" b="1" kern="1000" spc="-38" dirty="0">
                <a:solidFill>
                  <a:srgbClr val="000000"/>
                </a:solidFill>
                <a:latin typeface="Segoe UI Semibold"/>
              </a:rPr>
              <a:t>Data</a:t>
            </a:r>
            <a:br>
              <a:rPr lang="en-US" b="1" kern="1000" spc="-38" dirty="0">
                <a:solidFill>
                  <a:srgbClr val="000000"/>
                </a:solidFill>
                <a:latin typeface="Segoe UI Semibold"/>
              </a:rPr>
            </a:br>
            <a:r>
              <a:rPr lang="en-US" b="1" kern="1000" spc="-38" dirty="0">
                <a:solidFill>
                  <a:srgbClr val="000000"/>
                </a:solidFill>
                <a:latin typeface="Segoe UI Semibold"/>
              </a:rPr>
              <a:t>Integration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AC8D213-0B44-BDDB-FA54-888A716D743B}"/>
              </a:ext>
            </a:extLst>
          </p:cNvPr>
          <p:cNvSpPr txBox="1"/>
          <p:nvPr/>
        </p:nvSpPr>
        <p:spPr>
          <a:xfrm>
            <a:off x="3374692" y="3193906"/>
            <a:ext cx="849143" cy="62324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>
              <a:defRPr/>
            </a:pPr>
            <a:r>
              <a:rPr lang="en-US" b="1" kern="1000" spc="-38" dirty="0">
                <a:solidFill>
                  <a:srgbClr val="000000"/>
                </a:solidFill>
                <a:latin typeface="Segoe UI Semibold"/>
              </a:rPr>
              <a:t>Data</a:t>
            </a:r>
            <a:br>
              <a:rPr lang="en-US" b="1" kern="1000" spc="-38" dirty="0">
                <a:solidFill>
                  <a:srgbClr val="000000"/>
                </a:solidFill>
                <a:latin typeface="Segoe UI Semibold"/>
              </a:rPr>
            </a:br>
            <a:r>
              <a:rPr lang="en-US" b="1" kern="1000" spc="-38" dirty="0">
                <a:solidFill>
                  <a:srgbClr val="000000"/>
                </a:solidFill>
                <a:latin typeface="Segoe UI Semibold"/>
              </a:rPr>
              <a:t>Lakehouse/</a:t>
            </a:r>
          </a:p>
          <a:p>
            <a:pPr algn="ctr">
              <a:defRPr/>
            </a:pPr>
            <a:r>
              <a:rPr lang="en-US" b="1" kern="1000" spc="-38" dirty="0">
                <a:solidFill>
                  <a:srgbClr val="000000"/>
                </a:solidFill>
                <a:latin typeface="Segoe UI Semibold"/>
              </a:rPr>
              <a:t>Warehouse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DAB5F83-AFB4-17B5-EC31-C73CA961A100}"/>
              </a:ext>
            </a:extLst>
          </p:cNvPr>
          <p:cNvSpPr txBox="1"/>
          <p:nvPr/>
        </p:nvSpPr>
        <p:spPr>
          <a:xfrm>
            <a:off x="4487248" y="3193906"/>
            <a:ext cx="767564" cy="4154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b="1" kern="1000" spc="-38">
                <a:solidFill>
                  <a:srgbClr val="000000"/>
                </a:solidFill>
                <a:latin typeface="Segoe UI Semibold"/>
              </a:rPr>
              <a:t>Real Time Analytics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3D67206-3AC7-F2F7-B8A1-66ADCBFD85E8}"/>
              </a:ext>
            </a:extLst>
          </p:cNvPr>
          <p:cNvSpPr txBox="1"/>
          <p:nvPr/>
        </p:nvSpPr>
        <p:spPr>
          <a:xfrm>
            <a:off x="6355667" y="3193906"/>
            <a:ext cx="849400" cy="4154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>
              <a:defRPr/>
            </a:pPr>
            <a:r>
              <a:rPr lang="en-US" b="1" kern="1000" spc="-38">
                <a:solidFill>
                  <a:srgbClr val="000000"/>
                </a:solidFill>
                <a:latin typeface="Segoe UI Semibold"/>
              </a:rPr>
              <a:t>Business</a:t>
            </a:r>
          </a:p>
          <a:p>
            <a:pPr algn="ctr">
              <a:defRPr/>
            </a:pPr>
            <a:r>
              <a:rPr lang="en-US" b="1" kern="1000" spc="-38">
                <a:solidFill>
                  <a:srgbClr val="000000"/>
                </a:solidFill>
                <a:latin typeface="Segoe UI Semibold"/>
              </a:rPr>
              <a:t>Intelligence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5143C9-E4FF-D60E-75E0-2C5EA35F6B01}"/>
              </a:ext>
            </a:extLst>
          </p:cNvPr>
          <p:cNvSpPr txBox="1"/>
          <p:nvPr/>
        </p:nvSpPr>
        <p:spPr>
          <a:xfrm>
            <a:off x="5526948" y="3193906"/>
            <a:ext cx="552587" cy="4154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>
              <a:defRPr/>
            </a:pPr>
            <a:r>
              <a:rPr lang="en-US" b="1" kern="1000" spc="-38">
                <a:solidFill>
                  <a:srgbClr val="000000"/>
                </a:solidFill>
                <a:latin typeface="Segoe UI Semibold"/>
              </a:rPr>
              <a:t>Data</a:t>
            </a:r>
          </a:p>
          <a:p>
            <a:pPr algn="ctr">
              <a:defRPr/>
            </a:pPr>
            <a:r>
              <a:rPr lang="en-US" b="1" kern="1000" spc="-38">
                <a:solidFill>
                  <a:srgbClr val="000000"/>
                </a:solidFill>
                <a:latin typeface="Segoe UI Semibold"/>
              </a:rPr>
              <a:t>Science</a:t>
            </a:r>
          </a:p>
        </p:txBody>
      </p:sp>
      <p:sp>
        <p:nvSpPr>
          <p:cNvPr id="58" name="!!datalake">
            <a:extLst>
              <a:ext uri="{FF2B5EF4-FFF2-40B4-BE49-F238E27FC236}">
                <a16:creationId xmlns:a16="http://schemas.microsoft.com/office/drawing/2014/main" id="{9F073A4C-E25E-F162-CD60-859511F883AD}"/>
              </a:ext>
            </a:extLst>
          </p:cNvPr>
          <p:cNvSpPr txBox="1"/>
          <p:nvPr/>
        </p:nvSpPr>
        <p:spPr>
          <a:xfrm>
            <a:off x="1884813" y="3193906"/>
            <a:ext cx="389210" cy="4154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ctr">
              <a:defRPr sz="2400" b="1" kern="1000" spc="-50">
                <a:latin typeface="+mj-lt"/>
              </a:defRPr>
            </a:lvl1pPr>
          </a:lstStyle>
          <a:p>
            <a:pPr>
              <a:defRPr/>
            </a:pPr>
            <a:r>
              <a:rPr lang="en-US" sz="1350" spc="-38">
                <a:solidFill>
                  <a:srgbClr val="000000"/>
                </a:solidFill>
                <a:latin typeface="Segoe UI Semibold"/>
              </a:rPr>
              <a:t>Data </a:t>
            </a:r>
            <a:br>
              <a:rPr lang="en-US" sz="1350" spc="-38">
                <a:solidFill>
                  <a:srgbClr val="000000"/>
                </a:solidFill>
                <a:latin typeface="Segoe UI Semibold"/>
              </a:rPr>
            </a:br>
            <a:r>
              <a:rPr lang="en-US" sz="1350" spc="-38">
                <a:solidFill>
                  <a:srgbClr val="000000"/>
                </a:solidFill>
                <a:latin typeface="Segoe UI Semibold"/>
              </a:rPr>
              <a:t>Lake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E6FEABE-68AA-2EE4-138E-16F6988C9A94}"/>
              </a:ext>
            </a:extLst>
          </p:cNvPr>
          <p:cNvSpPr txBox="1"/>
          <p:nvPr/>
        </p:nvSpPr>
        <p:spPr>
          <a:xfrm>
            <a:off x="7481496" y="3193906"/>
            <a:ext cx="881267" cy="20774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>
              <a:defRPr/>
            </a:pPr>
            <a:r>
              <a:rPr lang="en-US" b="1" kern="1000" spc="-38">
                <a:solidFill>
                  <a:srgbClr val="000000"/>
                </a:solidFill>
                <a:latin typeface="Segoe UI Semibold"/>
              </a:rPr>
              <a:t>Governance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433372F-D53E-ED60-9286-88DD514A5F98}"/>
              </a:ext>
            </a:extLst>
          </p:cNvPr>
          <p:cNvSpPr txBox="1"/>
          <p:nvPr/>
        </p:nvSpPr>
        <p:spPr>
          <a:xfrm>
            <a:off x="2536625" y="3193906"/>
            <a:ext cx="573427" cy="4154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ctr">
              <a:defRPr sz="2400" b="1" kern="1000" spc="-50">
                <a:latin typeface="+mj-lt"/>
              </a:defRPr>
            </a:lvl1pPr>
          </a:lstStyle>
          <a:p>
            <a:pPr>
              <a:defRPr/>
            </a:pPr>
            <a:r>
              <a:rPr lang="en-US" sz="1350" spc="-38">
                <a:solidFill>
                  <a:srgbClr val="000000"/>
                </a:solidFill>
                <a:latin typeface="Segoe UI Semibold"/>
              </a:rPr>
              <a:t>Spark</a:t>
            </a:r>
            <a:br>
              <a:rPr lang="en-US" sz="1350" spc="-38">
                <a:solidFill>
                  <a:srgbClr val="000000"/>
                </a:solidFill>
                <a:latin typeface="Segoe UI Semibold"/>
              </a:rPr>
            </a:br>
            <a:r>
              <a:rPr lang="en-US" sz="1350" spc="-38">
                <a:solidFill>
                  <a:srgbClr val="000000"/>
                </a:solidFill>
                <a:latin typeface="Segoe UI Semibold"/>
              </a:rPr>
              <a:t>Engines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6068E10-3BCA-B2A9-EB58-0BEA2D30B12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50054" y="2744956"/>
            <a:ext cx="547593" cy="28451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03702A0-0F64-8478-34F9-642D3ACD8A5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22744" y="2588405"/>
            <a:ext cx="953036" cy="555065"/>
          </a:xfrm>
          <a:prstGeom prst="rect">
            <a:avLst/>
          </a:prstGeom>
        </p:spPr>
      </p:pic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8288A1EA-C321-5355-FE99-1984A0272CFB}"/>
              </a:ext>
            </a:extLst>
          </p:cNvPr>
          <p:cNvSpPr txBox="1">
            <a:spLocks/>
          </p:cNvSpPr>
          <p:nvPr/>
        </p:nvSpPr>
        <p:spPr>
          <a:xfrm>
            <a:off x="557504" y="4123765"/>
            <a:ext cx="831532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0">
                      <a:schemeClr val="accent2"/>
                    </a:gs>
                    <a:gs pos="100000">
                      <a:schemeClr val="tx2"/>
                    </a:gs>
                  </a:gsLst>
                  <a:lin ang="2700000" scaled="0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2286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1988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50"/>
              </a:spcBef>
              <a:defRPr/>
            </a:pPr>
            <a:r>
              <a:rPr lang="en-US" sz="1800" dirty="0">
                <a:solidFill>
                  <a:srgbClr val="000000"/>
                </a:solidFill>
                <a:latin typeface="Segoe UI"/>
              </a:rPr>
              <a:t>End-to-end analytics data fabric - From the data lake to the business user</a:t>
            </a:r>
          </a:p>
        </p:txBody>
      </p:sp>
    </p:spTree>
    <p:extLst>
      <p:ext uri="{BB962C8B-B14F-4D97-AF65-F5344CB8AC3E}">
        <p14:creationId xmlns:p14="http://schemas.microsoft.com/office/powerpoint/2010/main" val="317755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39CF5-346A-273E-23E4-84B2C58E6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6901F3-5219-7547-D718-C80A74A9C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DE" dirty="0"/>
              <a:t>Our team is growing</a:t>
            </a:r>
          </a:p>
        </p:txBody>
      </p:sp>
      <p:pic>
        <p:nvPicPr>
          <p:cNvPr id="25" name="Grafik 38" descr="Weibliches Profil">
            <a:extLst>
              <a:ext uri="{FF2B5EF4-FFF2-40B4-BE49-F238E27FC236}">
                <a16:creationId xmlns:a16="http://schemas.microsoft.com/office/drawing/2014/main" id="{72BED5F0-778F-2420-FB9B-013A55255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7614" y="2088873"/>
            <a:ext cx="378632" cy="378632"/>
          </a:xfrm>
          <a:prstGeom prst="rect">
            <a:avLst/>
          </a:prstGeom>
        </p:spPr>
      </p:pic>
      <p:pic>
        <p:nvPicPr>
          <p:cNvPr id="26" name="Grafik 38" descr="Weibliches Profil">
            <a:extLst>
              <a:ext uri="{FF2B5EF4-FFF2-40B4-BE49-F238E27FC236}">
                <a16:creationId xmlns:a16="http://schemas.microsoft.com/office/drawing/2014/main" id="{DCC9D6BA-7F6D-6FD9-394C-DA768767BF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0511" y="1952215"/>
            <a:ext cx="378632" cy="378632"/>
          </a:xfrm>
          <a:prstGeom prst="rect">
            <a:avLst/>
          </a:prstGeom>
        </p:spPr>
      </p:pic>
      <p:pic>
        <p:nvPicPr>
          <p:cNvPr id="27" name="Grafik 38" descr="Weibliches Profil">
            <a:extLst>
              <a:ext uri="{FF2B5EF4-FFF2-40B4-BE49-F238E27FC236}">
                <a16:creationId xmlns:a16="http://schemas.microsoft.com/office/drawing/2014/main" id="{7AECB255-307C-E147-C5C8-6066C6D745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61084" y="2088873"/>
            <a:ext cx="378632" cy="378632"/>
          </a:xfrm>
          <a:prstGeom prst="rect">
            <a:avLst/>
          </a:prstGeom>
        </p:spPr>
      </p:pic>
      <p:pic>
        <p:nvPicPr>
          <p:cNvPr id="47" name="Grafik 38" descr="Weibliches Profil">
            <a:extLst>
              <a:ext uri="{FF2B5EF4-FFF2-40B4-BE49-F238E27FC236}">
                <a16:creationId xmlns:a16="http://schemas.microsoft.com/office/drawing/2014/main" id="{0F7DF11F-ABE8-E892-5ACB-C6831407D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5274" y="2111746"/>
            <a:ext cx="378632" cy="378632"/>
          </a:xfrm>
          <a:prstGeom prst="rect">
            <a:avLst/>
          </a:prstGeom>
        </p:spPr>
      </p:pic>
      <p:pic>
        <p:nvPicPr>
          <p:cNvPr id="48" name="Grafik 38" descr="Weibliches Profil">
            <a:extLst>
              <a:ext uri="{FF2B5EF4-FFF2-40B4-BE49-F238E27FC236}">
                <a16:creationId xmlns:a16="http://schemas.microsoft.com/office/drawing/2014/main" id="{8EDB87D7-6F81-A119-664C-0DAE37E4B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40891" y="2111746"/>
            <a:ext cx="378632" cy="378632"/>
          </a:xfrm>
          <a:prstGeom prst="rect">
            <a:avLst/>
          </a:prstGeom>
        </p:spPr>
      </p:pic>
      <p:pic>
        <p:nvPicPr>
          <p:cNvPr id="49" name="Grafik 38" descr="Weibliches Profil">
            <a:extLst>
              <a:ext uri="{FF2B5EF4-FFF2-40B4-BE49-F238E27FC236}">
                <a16:creationId xmlns:a16="http://schemas.microsoft.com/office/drawing/2014/main" id="{71E3479E-5F0F-8FDC-C45C-EA5E9D7BAA9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6432" y="1809108"/>
            <a:ext cx="378632" cy="378632"/>
          </a:xfrm>
          <a:prstGeom prst="rect">
            <a:avLst/>
          </a:prstGeom>
        </p:spPr>
      </p:pic>
      <p:pic>
        <p:nvPicPr>
          <p:cNvPr id="50" name="Grafik 38" descr="Weibliches Profil">
            <a:extLst>
              <a:ext uri="{FF2B5EF4-FFF2-40B4-BE49-F238E27FC236}">
                <a16:creationId xmlns:a16="http://schemas.microsoft.com/office/drawing/2014/main" id="{E9C7264A-7E96-3912-F2DE-7291BF35C41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1500" y="1739845"/>
            <a:ext cx="378632" cy="378632"/>
          </a:xfrm>
          <a:prstGeom prst="rect">
            <a:avLst/>
          </a:prstGeom>
        </p:spPr>
      </p:pic>
      <p:pic>
        <p:nvPicPr>
          <p:cNvPr id="51" name="Grafik 38" descr="Weibliches Profil">
            <a:extLst>
              <a:ext uri="{FF2B5EF4-FFF2-40B4-BE49-F238E27FC236}">
                <a16:creationId xmlns:a16="http://schemas.microsoft.com/office/drawing/2014/main" id="{CFABDA1F-8685-577A-D8E4-B2D835D7C43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18892" y="2106760"/>
            <a:ext cx="378632" cy="378632"/>
          </a:xfrm>
          <a:prstGeom prst="rect">
            <a:avLst/>
          </a:prstGeom>
        </p:spPr>
      </p:pic>
      <p:pic>
        <p:nvPicPr>
          <p:cNvPr id="52" name="Grafik 38" descr="Weibliches Profil">
            <a:extLst>
              <a:ext uri="{FF2B5EF4-FFF2-40B4-BE49-F238E27FC236}">
                <a16:creationId xmlns:a16="http://schemas.microsoft.com/office/drawing/2014/main" id="{A5B6D10E-16E5-298E-9D36-932985B558F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1347" y="2053531"/>
            <a:ext cx="378632" cy="378632"/>
          </a:xfrm>
          <a:prstGeom prst="rect">
            <a:avLst/>
          </a:prstGeom>
        </p:spPr>
      </p:pic>
      <p:pic>
        <p:nvPicPr>
          <p:cNvPr id="53" name="Grafik 38" descr="Weibliches Profil">
            <a:extLst>
              <a:ext uri="{FF2B5EF4-FFF2-40B4-BE49-F238E27FC236}">
                <a16:creationId xmlns:a16="http://schemas.microsoft.com/office/drawing/2014/main" id="{BABF5DA2-5780-8D6C-2EB7-A4621A7811A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79980" y="2175793"/>
            <a:ext cx="378632" cy="37863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84CB60E-1FB1-68A4-3BE8-4D7B971267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5167" y="2731352"/>
            <a:ext cx="311727" cy="311727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8DAAAE64-1C1A-BCDB-83BF-89FCB6965D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5519" y="2731352"/>
            <a:ext cx="311727" cy="311727"/>
          </a:xfrm>
          <a:prstGeom prst="rect">
            <a:avLst/>
          </a:prstGeom>
        </p:spPr>
      </p:pic>
      <p:pic>
        <p:nvPicPr>
          <p:cNvPr id="56" name="chart" descr="chart">
            <a:extLst>
              <a:ext uri="{FF2B5EF4-FFF2-40B4-BE49-F238E27FC236}">
                <a16:creationId xmlns:a16="http://schemas.microsoft.com/office/drawing/2014/main" id="{34D74000-6C13-78A8-CE42-2E866AC53E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10333" y="2717183"/>
            <a:ext cx="340067" cy="34006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695EA389-CD5C-10BF-374C-CAF042FAA9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27819" y="2692907"/>
            <a:ext cx="388617" cy="388617"/>
          </a:xfrm>
          <a:prstGeom prst="rect">
            <a:avLst/>
          </a:prstGeom>
        </p:spPr>
      </p:pic>
      <p:pic>
        <p:nvPicPr>
          <p:cNvPr id="58" name="!!datascienceicon">
            <a:extLst>
              <a:ext uri="{FF2B5EF4-FFF2-40B4-BE49-F238E27FC236}">
                <a16:creationId xmlns:a16="http://schemas.microsoft.com/office/drawing/2014/main" id="{06059562-A9A4-C215-2A0B-147203A088A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89" b="-12271"/>
          <a:stretch/>
        </p:blipFill>
        <p:spPr>
          <a:xfrm>
            <a:off x="5629526" y="2697202"/>
            <a:ext cx="347429" cy="380027"/>
          </a:xfrm>
          <a:prstGeom prst="rect">
            <a:avLst/>
          </a:prstGeom>
          <a:ln w="10108" cap="flat">
            <a:noFill/>
            <a:prstDash val="solid"/>
            <a:miter/>
          </a:ln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4B89CEFF-7307-1F68-F42E-09FA83D0AB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3958" y="2718446"/>
            <a:ext cx="410918" cy="33754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69FDD39-FC8D-FB15-276F-047CA3635145}"/>
              </a:ext>
            </a:extLst>
          </p:cNvPr>
          <p:cNvSpPr txBox="1"/>
          <p:nvPr/>
        </p:nvSpPr>
        <p:spPr>
          <a:xfrm>
            <a:off x="781879" y="3193906"/>
            <a:ext cx="819007" cy="4154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>
              <a:defRPr/>
            </a:pPr>
            <a:r>
              <a:rPr lang="en-US" b="1" kern="1000" spc="-38" dirty="0">
                <a:solidFill>
                  <a:srgbClr val="000000"/>
                </a:solidFill>
                <a:latin typeface="Segoe UI Semibold"/>
              </a:rPr>
              <a:t>Data</a:t>
            </a:r>
            <a:br>
              <a:rPr lang="en-US" b="1" kern="1000" spc="-38" dirty="0">
                <a:solidFill>
                  <a:srgbClr val="000000"/>
                </a:solidFill>
                <a:latin typeface="Segoe UI Semibold"/>
              </a:rPr>
            </a:br>
            <a:r>
              <a:rPr lang="en-US" b="1" kern="1000" spc="-38" dirty="0">
                <a:solidFill>
                  <a:srgbClr val="000000"/>
                </a:solidFill>
                <a:latin typeface="Segoe UI Semibold"/>
              </a:rPr>
              <a:t>Integration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0F39CCC-237F-19BA-AEEE-A88B8E4B4DF8}"/>
              </a:ext>
            </a:extLst>
          </p:cNvPr>
          <p:cNvSpPr txBox="1"/>
          <p:nvPr/>
        </p:nvSpPr>
        <p:spPr>
          <a:xfrm>
            <a:off x="3374692" y="3193906"/>
            <a:ext cx="849143" cy="62324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>
              <a:defRPr/>
            </a:pPr>
            <a:r>
              <a:rPr lang="en-US" b="1" kern="1000" spc="-38" dirty="0">
                <a:solidFill>
                  <a:srgbClr val="000000"/>
                </a:solidFill>
                <a:latin typeface="Segoe UI Semibold"/>
              </a:rPr>
              <a:t>Data</a:t>
            </a:r>
            <a:br>
              <a:rPr lang="en-US" b="1" kern="1000" spc="-38" dirty="0">
                <a:solidFill>
                  <a:srgbClr val="000000"/>
                </a:solidFill>
                <a:latin typeface="Segoe UI Semibold"/>
              </a:rPr>
            </a:br>
            <a:r>
              <a:rPr lang="en-US" b="1" kern="1000" spc="-38" dirty="0">
                <a:solidFill>
                  <a:srgbClr val="000000"/>
                </a:solidFill>
                <a:latin typeface="Segoe UI Semibold"/>
              </a:rPr>
              <a:t>Lakehouse/</a:t>
            </a:r>
          </a:p>
          <a:p>
            <a:pPr algn="ctr">
              <a:defRPr/>
            </a:pPr>
            <a:r>
              <a:rPr lang="en-US" b="1" kern="1000" spc="-38" dirty="0">
                <a:solidFill>
                  <a:srgbClr val="000000"/>
                </a:solidFill>
                <a:latin typeface="Segoe UI Semibold"/>
              </a:rPr>
              <a:t>Warehouse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280CDD9-270C-C6A2-F03D-B2AEB8C797E9}"/>
              </a:ext>
            </a:extLst>
          </p:cNvPr>
          <p:cNvSpPr txBox="1"/>
          <p:nvPr/>
        </p:nvSpPr>
        <p:spPr>
          <a:xfrm>
            <a:off x="4487248" y="3193906"/>
            <a:ext cx="767564" cy="4154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b="1" kern="1000" spc="-38">
                <a:solidFill>
                  <a:srgbClr val="000000"/>
                </a:solidFill>
                <a:latin typeface="Segoe UI Semibold"/>
              </a:rPr>
              <a:t>Real Time Analytics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EA6A548-7339-1EED-D04B-04BB92F9CD4C}"/>
              </a:ext>
            </a:extLst>
          </p:cNvPr>
          <p:cNvSpPr txBox="1"/>
          <p:nvPr/>
        </p:nvSpPr>
        <p:spPr>
          <a:xfrm>
            <a:off x="6355667" y="3193906"/>
            <a:ext cx="849400" cy="4154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>
              <a:defRPr/>
            </a:pPr>
            <a:r>
              <a:rPr lang="en-US" b="1" kern="1000" spc="-38">
                <a:solidFill>
                  <a:srgbClr val="000000"/>
                </a:solidFill>
                <a:latin typeface="Segoe UI Semibold"/>
              </a:rPr>
              <a:t>Business</a:t>
            </a:r>
          </a:p>
          <a:p>
            <a:pPr algn="ctr">
              <a:defRPr/>
            </a:pPr>
            <a:r>
              <a:rPr lang="en-US" b="1" kern="1000" spc="-38">
                <a:solidFill>
                  <a:srgbClr val="000000"/>
                </a:solidFill>
                <a:latin typeface="Segoe UI Semibold"/>
              </a:rPr>
              <a:t>Intelligence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EE6AC68-341F-3737-D104-3FDB521750F1}"/>
              </a:ext>
            </a:extLst>
          </p:cNvPr>
          <p:cNvSpPr txBox="1"/>
          <p:nvPr/>
        </p:nvSpPr>
        <p:spPr>
          <a:xfrm>
            <a:off x="5526948" y="3193906"/>
            <a:ext cx="552587" cy="4154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>
              <a:defRPr/>
            </a:pPr>
            <a:r>
              <a:rPr lang="en-US" b="1" kern="1000" spc="-38">
                <a:solidFill>
                  <a:srgbClr val="000000"/>
                </a:solidFill>
                <a:latin typeface="Segoe UI Semibold"/>
              </a:rPr>
              <a:t>Data</a:t>
            </a:r>
          </a:p>
          <a:p>
            <a:pPr algn="ctr">
              <a:defRPr/>
            </a:pPr>
            <a:r>
              <a:rPr lang="en-US" b="1" kern="1000" spc="-38">
                <a:solidFill>
                  <a:srgbClr val="000000"/>
                </a:solidFill>
                <a:latin typeface="Segoe UI Semibold"/>
              </a:rPr>
              <a:t>Science</a:t>
            </a:r>
          </a:p>
        </p:txBody>
      </p:sp>
      <p:sp>
        <p:nvSpPr>
          <p:cNvPr id="65" name="!!datalake">
            <a:extLst>
              <a:ext uri="{FF2B5EF4-FFF2-40B4-BE49-F238E27FC236}">
                <a16:creationId xmlns:a16="http://schemas.microsoft.com/office/drawing/2014/main" id="{6C8EA069-3C49-E946-5291-FC7C7E141604}"/>
              </a:ext>
            </a:extLst>
          </p:cNvPr>
          <p:cNvSpPr txBox="1"/>
          <p:nvPr/>
        </p:nvSpPr>
        <p:spPr>
          <a:xfrm>
            <a:off x="1884813" y="3193906"/>
            <a:ext cx="389210" cy="4154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ctr">
              <a:defRPr sz="2400" b="1" kern="1000" spc="-50">
                <a:latin typeface="+mj-lt"/>
              </a:defRPr>
            </a:lvl1pPr>
          </a:lstStyle>
          <a:p>
            <a:pPr>
              <a:defRPr/>
            </a:pPr>
            <a:r>
              <a:rPr lang="en-US" sz="1350" spc="-38">
                <a:solidFill>
                  <a:srgbClr val="000000"/>
                </a:solidFill>
                <a:latin typeface="Segoe UI Semibold"/>
              </a:rPr>
              <a:t>Data </a:t>
            </a:r>
            <a:br>
              <a:rPr lang="en-US" sz="1350" spc="-38">
                <a:solidFill>
                  <a:srgbClr val="000000"/>
                </a:solidFill>
                <a:latin typeface="Segoe UI Semibold"/>
              </a:rPr>
            </a:br>
            <a:r>
              <a:rPr lang="en-US" sz="1350" spc="-38">
                <a:solidFill>
                  <a:srgbClr val="000000"/>
                </a:solidFill>
                <a:latin typeface="Segoe UI Semibold"/>
              </a:rPr>
              <a:t>Lake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38B2BE9-A189-4AF8-B689-C79E2D8EF166}"/>
              </a:ext>
            </a:extLst>
          </p:cNvPr>
          <p:cNvSpPr txBox="1"/>
          <p:nvPr/>
        </p:nvSpPr>
        <p:spPr>
          <a:xfrm>
            <a:off x="7481496" y="3193906"/>
            <a:ext cx="881267" cy="20774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>
              <a:defRPr/>
            </a:pPr>
            <a:r>
              <a:rPr lang="en-US" b="1" kern="1000" spc="-38">
                <a:solidFill>
                  <a:srgbClr val="000000"/>
                </a:solidFill>
                <a:latin typeface="Segoe UI Semibold"/>
              </a:rPr>
              <a:t>Governance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727B8CF-8610-F0D6-1380-A25B04215388}"/>
              </a:ext>
            </a:extLst>
          </p:cNvPr>
          <p:cNvSpPr txBox="1"/>
          <p:nvPr/>
        </p:nvSpPr>
        <p:spPr>
          <a:xfrm>
            <a:off x="2536625" y="3193906"/>
            <a:ext cx="573427" cy="4154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ctr">
              <a:defRPr sz="2400" b="1" kern="1000" spc="-50">
                <a:latin typeface="+mj-lt"/>
              </a:defRPr>
            </a:lvl1pPr>
          </a:lstStyle>
          <a:p>
            <a:pPr>
              <a:defRPr/>
            </a:pPr>
            <a:r>
              <a:rPr lang="en-US" sz="1350" spc="-38">
                <a:solidFill>
                  <a:srgbClr val="000000"/>
                </a:solidFill>
                <a:latin typeface="Segoe UI Semibold"/>
              </a:rPr>
              <a:t>Spark</a:t>
            </a:r>
            <a:br>
              <a:rPr lang="en-US" sz="1350" spc="-38">
                <a:solidFill>
                  <a:srgbClr val="000000"/>
                </a:solidFill>
                <a:latin typeface="Segoe UI Semibold"/>
              </a:rPr>
            </a:br>
            <a:r>
              <a:rPr lang="en-US" sz="1350" spc="-38">
                <a:solidFill>
                  <a:srgbClr val="000000"/>
                </a:solidFill>
                <a:latin typeface="Segoe UI Semibold"/>
              </a:rPr>
              <a:t>Engines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1BF7BE9F-034F-6259-D3BC-F2F0FDC1929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50054" y="2744956"/>
            <a:ext cx="547593" cy="284519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F71F5B5F-B2D7-FBF1-8911-9B809A14FEB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22744" y="2588405"/>
            <a:ext cx="953036" cy="555065"/>
          </a:xfrm>
          <a:prstGeom prst="rect">
            <a:avLst/>
          </a:prstGeom>
        </p:spPr>
      </p:pic>
      <p:sp>
        <p:nvSpPr>
          <p:cNvPr id="70" name="Text Placeholder 3">
            <a:extLst>
              <a:ext uri="{FF2B5EF4-FFF2-40B4-BE49-F238E27FC236}">
                <a16:creationId xmlns:a16="http://schemas.microsoft.com/office/drawing/2014/main" id="{76BDD0AE-DE8F-BFD9-3AC3-AF9992683518}"/>
              </a:ext>
            </a:extLst>
          </p:cNvPr>
          <p:cNvSpPr txBox="1">
            <a:spLocks/>
          </p:cNvSpPr>
          <p:nvPr/>
        </p:nvSpPr>
        <p:spPr>
          <a:xfrm>
            <a:off x="557504" y="4123765"/>
            <a:ext cx="831532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0">
                      <a:schemeClr val="accent2"/>
                    </a:gs>
                    <a:gs pos="100000">
                      <a:schemeClr val="tx2"/>
                    </a:gs>
                  </a:gsLst>
                  <a:lin ang="2700000" scaled="0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2286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1988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50"/>
              </a:spcBef>
              <a:defRPr/>
            </a:pPr>
            <a:r>
              <a:rPr lang="en-US" sz="1800" dirty="0">
                <a:solidFill>
                  <a:srgbClr val="000000"/>
                </a:solidFill>
                <a:latin typeface="Segoe UI"/>
              </a:rPr>
              <a:t>End-to-end analytics data fabric - From the data lake to the business user</a:t>
            </a:r>
          </a:p>
        </p:txBody>
      </p:sp>
    </p:spTree>
    <p:extLst>
      <p:ext uri="{BB962C8B-B14F-4D97-AF65-F5344CB8AC3E}">
        <p14:creationId xmlns:p14="http://schemas.microsoft.com/office/powerpoint/2010/main" val="3967230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B43CC-4673-E8D7-0511-F0E45DBB9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AB22BD-79B3-21C7-52FB-35F7B5600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DE" dirty="0"/>
              <a:t>Our team is growing</a:t>
            </a:r>
          </a:p>
        </p:txBody>
      </p:sp>
      <p:sp>
        <p:nvSpPr>
          <p:cNvPr id="2" name="TextBox 101">
            <a:extLst>
              <a:ext uri="{FF2B5EF4-FFF2-40B4-BE49-F238E27FC236}">
                <a16:creationId xmlns:a16="http://schemas.microsoft.com/office/drawing/2014/main" id="{F1251C80-726A-3A34-81ED-461EBAFE66C8}"/>
              </a:ext>
            </a:extLst>
          </p:cNvPr>
          <p:cNvSpPr txBox="1"/>
          <p:nvPr/>
        </p:nvSpPr>
        <p:spPr>
          <a:xfrm>
            <a:off x="5380291" y="1480264"/>
            <a:ext cx="3672737" cy="203038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US" sz="1800" dirty="0">
                <a:latin typeface="+mj-lt"/>
              </a:rPr>
              <a:t>Using </a:t>
            </a:r>
            <a:r>
              <a:rPr lang="en-US" sz="1800" b="1" dirty="0">
                <a:solidFill>
                  <a:srgbClr val="C00000"/>
                </a:solidFill>
                <a:latin typeface="+mj-lt"/>
              </a:rPr>
              <a:t>dedicated workspaces for different workloads </a:t>
            </a:r>
            <a:r>
              <a:rPr lang="en-US" sz="1800" dirty="0">
                <a:latin typeface="+mj-lt"/>
              </a:rPr>
              <a:t>helps us to keep our items separate between different workloads and, for this reason, safe from accidental harm. </a:t>
            </a:r>
          </a:p>
          <a:p>
            <a:pPr lvl="1"/>
            <a:endParaRPr lang="en-US" sz="1800" dirty="0">
              <a:latin typeface="+mj-lt"/>
            </a:endParaRPr>
          </a:p>
          <a:p>
            <a:pPr lvl="1"/>
            <a:r>
              <a:rPr lang="en-US" sz="1800" dirty="0">
                <a:latin typeface="+mj-lt"/>
              </a:rPr>
              <a:t>Next to that, it provides many more advantages, e.g. spreading workloads across capacities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1E18DE-35CC-9449-EC2C-7C830DA71C32}"/>
              </a:ext>
            </a:extLst>
          </p:cNvPr>
          <p:cNvSpPr/>
          <p:nvPr/>
        </p:nvSpPr>
        <p:spPr>
          <a:xfrm>
            <a:off x="219912" y="1480263"/>
            <a:ext cx="5127024" cy="17708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13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E2764BC-3F82-430F-1F9D-40673F4B3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7807" y="1254135"/>
            <a:ext cx="475438" cy="4754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50379A-BA4B-EE4A-9029-70A2839FAB51}"/>
              </a:ext>
            </a:extLst>
          </p:cNvPr>
          <p:cNvSpPr txBox="1"/>
          <p:nvPr/>
        </p:nvSpPr>
        <p:spPr>
          <a:xfrm>
            <a:off x="571457" y="1487367"/>
            <a:ext cx="3790106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/>
              <a:t>The Lakehouse – Medallion architecture</a:t>
            </a:r>
            <a:endParaRPr lang="en-DE" sz="1013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3B2366-A44A-A702-EB70-8633FC569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479" y="3499020"/>
            <a:ext cx="781485" cy="83991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AB602F2-A12E-A7BC-11FA-89DAF89BA4D7}"/>
              </a:ext>
            </a:extLst>
          </p:cNvPr>
          <p:cNvGrpSpPr/>
          <p:nvPr/>
        </p:nvGrpSpPr>
        <p:grpSpPr>
          <a:xfrm>
            <a:off x="542724" y="1918868"/>
            <a:ext cx="1003706" cy="1426759"/>
            <a:chOff x="723632" y="2558490"/>
            <a:chExt cx="1338274" cy="19023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0F6152-7541-647B-DC1D-DB24C11C85C0}"/>
                </a:ext>
              </a:extLst>
            </p:cNvPr>
            <p:cNvSpPr txBox="1"/>
            <p:nvPr/>
          </p:nvSpPr>
          <p:spPr>
            <a:xfrm>
              <a:off x="723632" y="2558490"/>
              <a:ext cx="133827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750" dirty="0"/>
                <a:t>Bronze</a:t>
              </a:r>
              <a:br>
                <a:rPr lang="en-DE" sz="750" dirty="0"/>
              </a:br>
              <a:r>
                <a:rPr lang="en-DE" sz="750" dirty="0"/>
                <a:t>(Landing Zone)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8925B3E-1A88-B460-2155-2B63E109B52B}"/>
                </a:ext>
              </a:extLst>
            </p:cNvPr>
            <p:cNvGrpSpPr/>
            <p:nvPr/>
          </p:nvGrpSpPr>
          <p:grpSpPr>
            <a:xfrm>
              <a:off x="858380" y="3113183"/>
              <a:ext cx="1068779" cy="798693"/>
              <a:chOff x="2441569" y="3730313"/>
              <a:chExt cx="1068779" cy="798693"/>
            </a:xfrm>
          </p:grpSpPr>
          <p:sp>
            <p:nvSpPr>
              <p:cNvPr id="17" name="Can 16">
                <a:extLst>
                  <a:ext uri="{FF2B5EF4-FFF2-40B4-BE49-F238E27FC236}">
                    <a16:creationId xmlns:a16="http://schemas.microsoft.com/office/drawing/2014/main" id="{94B133E0-884E-C919-8C3F-215FDF04E5C4}"/>
                  </a:ext>
                </a:extLst>
              </p:cNvPr>
              <p:cNvSpPr/>
              <p:nvPr/>
            </p:nvSpPr>
            <p:spPr>
              <a:xfrm>
                <a:off x="2441569" y="3730313"/>
                <a:ext cx="1068779" cy="798693"/>
              </a:xfrm>
              <a:prstGeom prst="can">
                <a:avLst/>
              </a:prstGeom>
              <a:solidFill>
                <a:srgbClr val="B08D5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013"/>
              </a:p>
            </p:txBody>
          </p:sp>
          <p:pic>
            <p:nvPicPr>
              <p:cNvPr id="18" name="Picture 17" descr="A blue triangle with a blue grid&#10;&#10;Description automatically generated with medium confidence">
                <a:extLst>
                  <a:ext uri="{FF2B5EF4-FFF2-40B4-BE49-F238E27FC236}">
                    <a16:creationId xmlns:a16="http://schemas.microsoft.com/office/drawing/2014/main" id="{F8CBAD30-6F8D-D7C8-68EF-E9DD4B8F74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51966" y="4062559"/>
                <a:ext cx="447985" cy="324602"/>
              </a:xfrm>
              <a:prstGeom prst="rect">
                <a:avLst/>
              </a:prstGeom>
            </p:spPr>
          </p:pic>
        </p:grp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7A094825-6904-846B-C7BC-3BEF5165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40347" y="3955991"/>
              <a:ext cx="504844" cy="504844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30F2FB-37A0-7CE0-96A4-2C4411102A98}"/>
              </a:ext>
            </a:extLst>
          </p:cNvPr>
          <p:cNvGrpSpPr/>
          <p:nvPr/>
        </p:nvGrpSpPr>
        <p:grpSpPr>
          <a:xfrm>
            <a:off x="1497677" y="1918868"/>
            <a:ext cx="1003706" cy="1426759"/>
            <a:chOff x="1996903" y="2558490"/>
            <a:chExt cx="1338274" cy="190234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6F9622-2AD8-09E3-9E17-FCB58C5DA588}"/>
                </a:ext>
              </a:extLst>
            </p:cNvPr>
            <p:cNvSpPr txBox="1"/>
            <p:nvPr/>
          </p:nvSpPr>
          <p:spPr>
            <a:xfrm>
              <a:off x="1996903" y="2558490"/>
              <a:ext cx="13382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750" dirty="0"/>
                <a:t>Silver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99A8D54-8A57-BB5E-5085-6F9C9C031943}"/>
                </a:ext>
              </a:extLst>
            </p:cNvPr>
            <p:cNvGrpSpPr/>
            <p:nvPr/>
          </p:nvGrpSpPr>
          <p:grpSpPr>
            <a:xfrm>
              <a:off x="2131651" y="3113183"/>
              <a:ext cx="1068779" cy="798693"/>
              <a:chOff x="3714840" y="3730313"/>
              <a:chExt cx="1068779" cy="798693"/>
            </a:xfrm>
          </p:grpSpPr>
          <p:sp>
            <p:nvSpPr>
              <p:cNvPr id="23" name="Can 22">
                <a:extLst>
                  <a:ext uri="{FF2B5EF4-FFF2-40B4-BE49-F238E27FC236}">
                    <a16:creationId xmlns:a16="http://schemas.microsoft.com/office/drawing/2014/main" id="{4244B3AC-B42C-FB66-033B-E990FEB04984}"/>
                  </a:ext>
                </a:extLst>
              </p:cNvPr>
              <p:cNvSpPr/>
              <p:nvPr/>
            </p:nvSpPr>
            <p:spPr>
              <a:xfrm>
                <a:off x="3714840" y="3730313"/>
                <a:ext cx="1068779" cy="798693"/>
              </a:xfrm>
              <a:prstGeom prst="can">
                <a:avLst/>
              </a:prstGeom>
              <a:solidFill>
                <a:srgbClr val="C0C0C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013"/>
              </a:p>
            </p:txBody>
          </p:sp>
          <p:pic>
            <p:nvPicPr>
              <p:cNvPr id="24" name="Picture 23" descr="A blue triangle with a blue grid&#10;&#10;Description automatically generated with medium confidence">
                <a:extLst>
                  <a:ext uri="{FF2B5EF4-FFF2-40B4-BE49-F238E27FC236}">
                    <a16:creationId xmlns:a16="http://schemas.microsoft.com/office/drawing/2014/main" id="{E2A1D29C-1F8B-44F1-FC3C-6F17744437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25237" y="4063325"/>
                <a:ext cx="447985" cy="324602"/>
              </a:xfrm>
              <a:prstGeom prst="rect">
                <a:avLst/>
              </a:prstGeom>
            </p:spPr>
          </p:pic>
        </p:grp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C04ACDEE-6531-D903-08EA-6A7D4747B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13618" y="3955991"/>
              <a:ext cx="504844" cy="504844"/>
            </a:xfrm>
            <a:prstGeom prst="rect">
              <a:avLst/>
            </a:prstGeom>
          </p:spPr>
        </p:pic>
      </p:grpSp>
      <p:pic>
        <p:nvPicPr>
          <p:cNvPr id="28" name="Picture 27" descr="A blue and black logo&#10;&#10;Description automatically generated">
            <a:extLst>
              <a:ext uri="{FF2B5EF4-FFF2-40B4-BE49-F238E27FC236}">
                <a16:creationId xmlns:a16="http://schemas.microsoft.com/office/drawing/2014/main" id="{9D50E258-00CD-997B-3C64-26C16C5C46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1257" y="3095363"/>
            <a:ext cx="361593" cy="3623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87F39A24-8436-A23C-74E7-58356E091F5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-2453" r="-2453"/>
          <a:stretch/>
        </p:blipFill>
        <p:spPr>
          <a:xfrm>
            <a:off x="61093" y="2376322"/>
            <a:ext cx="435880" cy="415499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51D65B10-BDAA-D20E-5E1D-585802AC8EB4}"/>
              </a:ext>
            </a:extLst>
          </p:cNvPr>
          <p:cNvGrpSpPr/>
          <p:nvPr/>
        </p:nvGrpSpPr>
        <p:grpSpPr>
          <a:xfrm>
            <a:off x="2481368" y="1915573"/>
            <a:ext cx="1003706" cy="1430054"/>
            <a:chOff x="4835485" y="2554096"/>
            <a:chExt cx="1338274" cy="190673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1A5C707-9C90-C72E-7F7E-66B6E8D978EC}"/>
                </a:ext>
              </a:extLst>
            </p:cNvPr>
            <p:cNvSpPr txBox="1"/>
            <p:nvPr/>
          </p:nvSpPr>
          <p:spPr>
            <a:xfrm>
              <a:off x="4835485" y="2554096"/>
              <a:ext cx="1338274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750" dirty="0"/>
                <a:t>Gold</a:t>
              </a:r>
              <a:br>
                <a:rPr lang="en-DE" sz="750" dirty="0"/>
              </a:br>
              <a:r>
                <a:rPr lang="en-DE" sz="750" dirty="0"/>
                <a:t>(Business level aggregates)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AB96F46-DC66-B127-9688-09E63C4D7697}"/>
                </a:ext>
              </a:extLst>
            </p:cNvPr>
            <p:cNvGrpSpPr/>
            <p:nvPr/>
          </p:nvGrpSpPr>
          <p:grpSpPr>
            <a:xfrm>
              <a:off x="4970233" y="3108789"/>
              <a:ext cx="1068779" cy="798693"/>
              <a:chOff x="4996447" y="3725919"/>
              <a:chExt cx="1068779" cy="798693"/>
            </a:xfrm>
          </p:grpSpPr>
          <p:sp>
            <p:nvSpPr>
              <p:cNvPr id="40" name="Can 39">
                <a:extLst>
                  <a:ext uri="{FF2B5EF4-FFF2-40B4-BE49-F238E27FC236}">
                    <a16:creationId xmlns:a16="http://schemas.microsoft.com/office/drawing/2014/main" id="{12CCD2C7-F361-F7B0-CD38-875EB07D13B6}"/>
                  </a:ext>
                </a:extLst>
              </p:cNvPr>
              <p:cNvSpPr/>
              <p:nvPr/>
            </p:nvSpPr>
            <p:spPr>
              <a:xfrm>
                <a:off x="4996447" y="3725919"/>
                <a:ext cx="1068779" cy="798693"/>
              </a:xfrm>
              <a:prstGeom prst="can">
                <a:avLst/>
              </a:prstGeom>
              <a:solidFill>
                <a:srgbClr val="FFD7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013" dirty="0"/>
              </a:p>
            </p:txBody>
          </p:sp>
          <p:pic>
            <p:nvPicPr>
              <p:cNvPr id="41" name="Picture 40" descr="A blue triangle with a blue grid&#10;&#10;Description automatically generated with medium confidence">
                <a:extLst>
                  <a:ext uri="{FF2B5EF4-FFF2-40B4-BE49-F238E27FC236}">
                    <a16:creationId xmlns:a16="http://schemas.microsoft.com/office/drawing/2014/main" id="{89FA8987-FB46-043E-020F-638653E3F3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06844" y="4062559"/>
                <a:ext cx="447985" cy="324602"/>
              </a:xfrm>
              <a:prstGeom prst="rect">
                <a:avLst/>
              </a:prstGeom>
            </p:spPr>
          </p:pic>
        </p:grpSp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B5D19407-0290-C548-2CEA-016F949C5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52200" y="3955991"/>
              <a:ext cx="504844" cy="504844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80EBCAB-72A9-D118-F15E-9A969102265D}"/>
              </a:ext>
            </a:extLst>
          </p:cNvPr>
          <p:cNvGrpSpPr/>
          <p:nvPr/>
        </p:nvGrpSpPr>
        <p:grpSpPr>
          <a:xfrm>
            <a:off x="3841458" y="1974925"/>
            <a:ext cx="1409715" cy="1379469"/>
            <a:chOff x="5282582" y="2633233"/>
            <a:chExt cx="1879620" cy="183929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17EEB45-CCF0-209F-4A03-13E015A636D5}"/>
                </a:ext>
              </a:extLst>
            </p:cNvPr>
            <p:cNvGrpSpPr/>
            <p:nvPr/>
          </p:nvGrpSpPr>
          <p:grpSpPr>
            <a:xfrm>
              <a:off x="5282582" y="2633233"/>
              <a:ext cx="736783" cy="1827602"/>
              <a:chOff x="3670754" y="2633233"/>
              <a:chExt cx="736783" cy="1827602"/>
            </a:xfrm>
          </p:grpSpPr>
          <p:pic>
            <p:nvPicPr>
              <p:cNvPr id="9" name="!!datascienceicon">
                <a:extLst>
                  <a:ext uri="{FF2B5EF4-FFF2-40B4-BE49-F238E27FC236}">
                    <a16:creationId xmlns:a16="http://schemas.microsoft.com/office/drawing/2014/main" id="{C9BF32F3-D2A7-80D1-F0AA-AF8F688A4F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6889" b="-12271"/>
              <a:stretch/>
            </p:blipFill>
            <p:spPr>
              <a:xfrm>
                <a:off x="3807525" y="2633233"/>
                <a:ext cx="463239" cy="506703"/>
              </a:xfrm>
              <a:prstGeom prst="rect">
                <a:avLst/>
              </a:prstGeom>
              <a:ln w="10108" cap="flat">
                <a:noFill/>
                <a:prstDash val="solid"/>
                <a:miter/>
              </a:ln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10330E-8A83-B22B-157C-7A24DD8F1915}"/>
                  </a:ext>
                </a:extLst>
              </p:cNvPr>
              <p:cNvSpPr txBox="1"/>
              <p:nvPr/>
            </p:nvSpPr>
            <p:spPr>
              <a:xfrm>
                <a:off x="3670754" y="3274482"/>
                <a:ext cx="736783" cy="553997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defRPr/>
                </a:pPr>
                <a:r>
                  <a:rPr lang="en-US" b="1" kern="1000" spc="-38" dirty="0">
                    <a:solidFill>
                      <a:srgbClr val="000000"/>
                    </a:solidFill>
                    <a:latin typeface="Segoe UI Semibold"/>
                  </a:rPr>
                  <a:t>Data</a:t>
                </a:r>
              </a:p>
              <a:p>
                <a:pPr algn="ctr">
                  <a:defRPr/>
                </a:pPr>
                <a:r>
                  <a:rPr lang="en-US" b="1" kern="1000" spc="-38" dirty="0">
                    <a:solidFill>
                      <a:srgbClr val="000000"/>
                    </a:solidFill>
                    <a:latin typeface="Segoe UI Semibold"/>
                  </a:rPr>
                  <a:t>Science</a:t>
                </a:r>
              </a:p>
            </p:txBody>
          </p:sp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327AF29B-613C-BC26-3864-49D50E3BBE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786722" y="3955991"/>
                <a:ext cx="504844" cy="504844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26D7C9D-04C1-D5BD-2B23-F7032AA679D3}"/>
                </a:ext>
              </a:extLst>
            </p:cNvPr>
            <p:cNvGrpSpPr/>
            <p:nvPr/>
          </p:nvGrpSpPr>
          <p:grpSpPr>
            <a:xfrm>
              <a:off x="6272621" y="3021436"/>
              <a:ext cx="889581" cy="1451089"/>
              <a:chOff x="6272621" y="3021436"/>
              <a:chExt cx="889581" cy="1451089"/>
            </a:xfrm>
          </p:grpSpPr>
          <p:pic>
            <p:nvPicPr>
              <p:cNvPr id="35" name="Graphic 34">
                <a:extLst>
                  <a:ext uri="{FF2B5EF4-FFF2-40B4-BE49-F238E27FC236}">
                    <a16:creationId xmlns:a16="http://schemas.microsoft.com/office/drawing/2014/main" id="{54930781-39AF-1B0E-66F9-F6C914B281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-2453" r="-2453"/>
              <a:stretch/>
            </p:blipFill>
            <p:spPr>
              <a:xfrm>
                <a:off x="6272621" y="3021436"/>
                <a:ext cx="889581" cy="847985"/>
              </a:xfrm>
              <a:prstGeom prst="rect">
                <a:avLst/>
              </a:prstGeom>
            </p:spPr>
          </p:pic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E5CE3306-A220-5C23-7E3D-DC9C113A6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464989" y="3967681"/>
                <a:ext cx="504844" cy="504844"/>
              </a:xfrm>
              <a:prstGeom prst="rect">
                <a:avLst/>
              </a:prstGeom>
            </p:spPr>
          </p:pic>
        </p:grpSp>
      </p:grpSp>
      <p:pic>
        <p:nvPicPr>
          <p:cNvPr id="43" name="Picture 42" descr="A blue and black logo&#10;&#10;Description automatically generated">
            <a:extLst>
              <a:ext uri="{FF2B5EF4-FFF2-40B4-BE49-F238E27FC236}">
                <a16:creationId xmlns:a16="http://schemas.microsoft.com/office/drawing/2014/main" id="{3917150D-299E-9C9E-A9CB-0C7ADD5388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0586" y="3095363"/>
            <a:ext cx="361593" cy="3623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384EF06-F65E-34F4-F933-292D6E0B7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935" y="3490867"/>
            <a:ext cx="781485" cy="83991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DFBB991-1220-F415-0335-90F94ED9B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101" y="3490867"/>
            <a:ext cx="781485" cy="83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0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4B2B31-F027-02B8-3D2A-28B960FEC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Now, how to get our items safe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F60C00-8BC4-C987-F9B6-83C5D0B98D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 gentle introduction to some of the many Azure security capabilities</a:t>
            </a:r>
          </a:p>
        </p:txBody>
      </p:sp>
    </p:spTree>
    <p:extLst>
      <p:ext uri="{BB962C8B-B14F-4D97-AF65-F5344CB8AC3E}">
        <p14:creationId xmlns:p14="http://schemas.microsoft.com/office/powerpoint/2010/main" val="3910301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527D4-2BE5-D1DF-E346-94E4D5521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909421-171A-60E1-588B-07E7BDE89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DE" dirty="0"/>
              <a:t>Some words about Azure securit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6927E56-D5C3-5CCD-4C10-2ADCE9F2FD35}"/>
              </a:ext>
            </a:extLst>
          </p:cNvPr>
          <p:cNvSpPr/>
          <p:nvPr/>
        </p:nvSpPr>
        <p:spPr>
          <a:xfrm>
            <a:off x="649639" y="1882716"/>
            <a:ext cx="4716493" cy="26000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13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19A8487-8956-791D-8DCF-05A36AAA7ACC}"/>
              </a:ext>
            </a:extLst>
          </p:cNvPr>
          <p:cNvGrpSpPr/>
          <p:nvPr/>
        </p:nvGrpSpPr>
        <p:grpSpPr>
          <a:xfrm>
            <a:off x="3670606" y="2829537"/>
            <a:ext cx="1477127" cy="1477127"/>
            <a:chOff x="5054298" y="3277890"/>
            <a:chExt cx="1969503" cy="196950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1C9EAB4-34D1-DB95-D0F2-BCFDD5950ADC}"/>
                </a:ext>
              </a:extLst>
            </p:cNvPr>
            <p:cNvSpPr/>
            <p:nvPr/>
          </p:nvSpPr>
          <p:spPr>
            <a:xfrm>
              <a:off x="5054298" y="3277890"/>
              <a:ext cx="1969503" cy="1969503"/>
            </a:xfrm>
            <a:prstGeom prst="ellipse">
              <a:avLst/>
            </a:prstGeom>
            <a:solidFill>
              <a:srgbClr val="0A5C50"/>
            </a:solidFill>
            <a:ln w="1397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013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B350815-E309-00A8-58EA-183D9ECB8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7293" y="3859653"/>
              <a:ext cx="1503512" cy="805976"/>
            </a:xfrm>
            <a:prstGeom prst="rect">
              <a:avLst/>
            </a:prstGeom>
          </p:spPr>
        </p:pic>
      </p:grpSp>
      <p:pic>
        <p:nvPicPr>
          <p:cNvPr id="10" name="Grafik 38" descr="Weibliches Profil">
            <a:extLst>
              <a:ext uri="{FF2B5EF4-FFF2-40B4-BE49-F238E27FC236}">
                <a16:creationId xmlns:a16="http://schemas.microsoft.com/office/drawing/2014/main" id="{308F08BE-B695-583E-39B4-F2C873B9C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9334" y="1281520"/>
            <a:ext cx="378632" cy="378632"/>
          </a:xfrm>
          <a:prstGeom prst="rect">
            <a:avLst/>
          </a:prstGeom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A477EBC6-12C8-43E6-9333-F3667CE843CC}"/>
              </a:ext>
            </a:extLst>
          </p:cNvPr>
          <p:cNvCxnSpPr>
            <a:cxnSpLocks/>
            <a:stCxn id="10" idx="3"/>
            <a:endCxn id="8" idx="0"/>
          </p:cNvCxnSpPr>
          <p:nvPr/>
        </p:nvCxnSpPr>
        <p:spPr>
          <a:xfrm>
            <a:off x="817966" y="1470836"/>
            <a:ext cx="3591204" cy="1358700"/>
          </a:xfrm>
          <a:prstGeom prst="curvedConnector2">
            <a:avLst/>
          </a:prstGeom>
          <a:ln w="44450">
            <a:solidFill>
              <a:srgbClr val="0A5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01">
            <a:extLst>
              <a:ext uri="{FF2B5EF4-FFF2-40B4-BE49-F238E27FC236}">
                <a16:creationId xmlns:a16="http://schemas.microsoft.com/office/drawing/2014/main" id="{A68B9BF9-2BD5-7FB4-CF70-24FA3030482A}"/>
              </a:ext>
            </a:extLst>
          </p:cNvPr>
          <p:cNvSpPr txBox="1"/>
          <p:nvPr/>
        </p:nvSpPr>
        <p:spPr>
          <a:xfrm>
            <a:off x="5431817" y="1632853"/>
            <a:ext cx="3617398" cy="187779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pPr marL="8335" lvl="1"/>
            <a:r>
              <a:rPr lang="en-US" sz="2100" dirty="0">
                <a:latin typeface="+mj-lt"/>
              </a:rPr>
              <a:t>Authentication</a:t>
            </a:r>
          </a:p>
          <a:p>
            <a:pPr marL="8335" lvl="1"/>
            <a:r>
              <a:rPr lang="en-US" sz="2100" dirty="0">
                <a:latin typeface="+mj-lt"/>
              </a:rPr>
              <a:t>MFA</a:t>
            </a:r>
          </a:p>
          <a:p>
            <a:pPr marL="8335" lvl="1"/>
            <a:r>
              <a:rPr lang="en-US" sz="2100" dirty="0">
                <a:latin typeface="+mj-lt"/>
              </a:rPr>
              <a:t>Conditional Access </a:t>
            </a:r>
            <a:r>
              <a:rPr lang="en-US" sz="1013" dirty="0">
                <a:latin typeface="+mj-lt"/>
              </a:rPr>
              <a:t>(the managed device)</a:t>
            </a:r>
          </a:p>
          <a:p>
            <a:pPr marL="8335" lvl="1"/>
            <a:r>
              <a:rPr lang="en-US" sz="2100" dirty="0">
                <a:latin typeface="+mj-lt"/>
              </a:rPr>
              <a:t>Authorization</a:t>
            </a:r>
          </a:p>
          <a:p>
            <a:pPr lvl="1"/>
            <a:endParaRPr lang="en-US" sz="2100" b="1" dirty="0">
              <a:solidFill>
                <a:srgbClr val="C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2001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55791-C400-DB27-B5E1-5931C60DE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1584613-0436-76CA-B993-0F900C686D2D}"/>
              </a:ext>
            </a:extLst>
          </p:cNvPr>
          <p:cNvSpPr/>
          <p:nvPr/>
        </p:nvSpPr>
        <p:spPr>
          <a:xfrm>
            <a:off x="649639" y="1882716"/>
            <a:ext cx="4716493" cy="26000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13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A1BF8C-1310-2E4E-E369-3387CA3C5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DE" dirty="0"/>
              <a:t>Some words about Azure securit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320513E-43F0-876E-2734-8DF5A0997D81}"/>
              </a:ext>
            </a:extLst>
          </p:cNvPr>
          <p:cNvGrpSpPr/>
          <p:nvPr/>
        </p:nvGrpSpPr>
        <p:grpSpPr>
          <a:xfrm>
            <a:off x="3670606" y="2829537"/>
            <a:ext cx="1477127" cy="1477127"/>
            <a:chOff x="5054298" y="3277890"/>
            <a:chExt cx="1969503" cy="196950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7CFE9F7-B57E-27C5-CE4A-A4BC75ECC112}"/>
                </a:ext>
              </a:extLst>
            </p:cNvPr>
            <p:cNvSpPr/>
            <p:nvPr/>
          </p:nvSpPr>
          <p:spPr>
            <a:xfrm>
              <a:off x="5054298" y="3277890"/>
              <a:ext cx="1969503" cy="1969503"/>
            </a:xfrm>
            <a:prstGeom prst="ellipse">
              <a:avLst/>
            </a:prstGeom>
            <a:solidFill>
              <a:srgbClr val="0A5C50"/>
            </a:solidFill>
            <a:ln w="1397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013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2954C9C-406A-4B99-15F1-D23000A82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7293" y="3859653"/>
              <a:ext cx="1503512" cy="805976"/>
            </a:xfrm>
            <a:prstGeom prst="rect">
              <a:avLst/>
            </a:prstGeom>
          </p:spPr>
        </p:pic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E75E5237-D1E4-DA06-6F15-D40335AB5241}"/>
              </a:ext>
            </a:extLst>
          </p:cNvPr>
          <p:cNvSpPr/>
          <p:nvPr/>
        </p:nvSpPr>
        <p:spPr>
          <a:xfrm>
            <a:off x="966280" y="2908981"/>
            <a:ext cx="1477127" cy="1477127"/>
          </a:xfrm>
          <a:prstGeom prst="ellipse">
            <a:avLst/>
          </a:prstGeom>
          <a:solidFill>
            <a:schemeClr val="bg2">
              <a:lumMod val="90000"/>
            </a:schemeClr>
          </a:solidFill>
          <a:ln w="1397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13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DC5A637-FA31-4173-F93A-553FD1211E94}"/>
              </a:ext>
            </a:extLst>
          </p:cNvPr>
          <p:cNvGrpSpPr/>
          <p:nvPr/>
        </p:nvGrpSpPr>
        <p:grpSpPr>
          <a:xfrm>
            <a:off x="1434447" y="3256480"/>
            <a:ext cx="540792" cy="777309"/>
            <a:chOff x="2467906" y="5161797"/>
            <a:chExt cx="721056" cy="1036412"/>
          </a:xfrm>
        </p:grpSpPr>
        <p:pic>
          <p:nvPicPr>
            <p:cNvPr id="19" name="Picture 2" descr="Official Azure Icon Set">
              <a:extLst>
                <a:ext uri="{FF2B5EF4-FFF2-40B4-BE49-F238E27FC236}">
                  <a16:creationId xmlns:a16="http://schemas.microsoft.com/office/drawing/2014/main" id="{AB2C854A-C4F3-BBF5-CCD3-7E69CE01F7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7906" y="5477153"/>
              <a:ext cx="721056" cy="721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 descr="A red and orange cubes&#10;&#10;Description automatically generated">
              <a:extLst>
                <a:ext uri="{FF2B5EF4-FFF2-40B4-BE49-F238E27FC236}">
                  <a16:creationId xmlns:a16="http://schemas.microsoft.com/office/drawing/2014/main" id="{3C47D004-1AC8-6AC7-69C6-B7EC148E0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18854" y="5161797"/>
              <a:ext cx="419160" cy="419160"/>
            </a:xfrm>
            <a:prstGeom prst="rect">
              <a:avLst/>
            </a:prstGeom>
          </p:spPr>
        </p:pic>
      </p:grp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5A8FF94A-C0CA-2BC5-BDF8-BE8A50365D25}"/>
              </a:ext>
            </a:extLst>
          </p:cNvPr>
          <p:cNvCxnSpPr>
            <a:cxnSpLocks/>
            <a:stCxn id="5" idx="2"/>
            <a:endCxn id="19" idx="3"/>
          </p:cNvCxnSpPr>
          <p:nvPr/>
        </p:nvCxnSpPr>
        <p:spPr>
          <a:xfrm rot="10800000" flipV="1">
            <a:off x="1975240" y="3568100"/>
            <a:ext cx="1695367" cy="195293"/>
          </a:xfrm>
          <a:prstGeom prst="curvedConnector3">
            <a:avLst>
              <a:gd name="adj1" fmla="val 50000"/>
            </a:avLst>
          </a:prstGeom>
          <a:ln w="44450">
            <a:solidFill>
              <a:srgbClr val="0A5C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01">
            <a:extLst>
              <a:ext uri="{FF2B5EF4-FFF2-40B4-BE49-F238E27FC236}">
                <a16:creationId xmlns:a16="http://schemas.microsoft.com/office/drawing/2014/main" id="{2F91D37A-32FB-D1BD-3575-CC8F9BD97EAB}"/>
              </a:ext>
            </a:extLst>
          </p:cNvPr>
          <p:cNvSpPr txBox="1"/>
          <p:nvPr/>
        </p:nvSpPr>
        <p:spPr>
          <a:xfrm>
            <a:off x="5432400" y="1632853"/>
            <a:ext cx="2981794" cy="187779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pPr marL="8335" lvl="1"/>
            <a:r>
              <a:rPr lang="en-US" sz="2100" dirty="0">
                <a:latin typeface="+mj-lt"/>
              </a:rPr>
              <a:t>Connecting to delta tables is simple, leveraging the Power of Fabric </a:t>
            </a:r>
            <a:r>
              <a:rPr lang="en-US" sz="2100" dirty="0">
                <a:solidFill>
                  <a:srgbClr val="C00000"/>
                </a:solidFill>
                <a:latin typeface="+mj-lt"/>
              </a:rPr>
              <a:t>shortcuts</a:t>
            </a:r>
            <a:r>
              <a:rPr lang="en-US" sz="2100" dirty="0">
                <a:latin typeface="+mj-lt"/>
              </a:rPr>
              <a:t>, but maybe not easy </a:t>
            </a:r>
            <a:r>
              <a:rPr lang="en-US" sz="2100" dirty="0">
                <a:latin typeface="+mj-lt"/>
                <a:sym typeface="Wingdings" pitchFamily="2" charset="2"/>
              </a:rPr>
              <a:t></a:t>
            </a:r>
          </a:p>
          <a:p>
            <a:pPr lvl="1"/>
            <a:endParaRPr lang="en-US" sz="2100" b="1" dirty="0">
              <a:solidFill>
                <a:srgbClr val="C00000"/>
              </a:solidFill>
              <a:latin typeface="+mj-lt"/>
            </a:endParaRPr>
          </a:p>
        </p:txBody>
      </p:sp>
      <p:pic>
        <p:nvPicPr>
          <p:cNvPr id="23" name="Picture 22" descr="A blue triangle with a blue grid&#10;&#10;Description automatically generated with medium confidence">
            <a:extLst>
              <a:ext uri="{FF2B5EF4-FFF2-40B4-BE49-F238E27FC236}">
                <a16:creationId xmlns:a16="http://schemas.microsoft.com/office/drawing/2014/main" id="{75279645-DDBC-7ACA-CF1D-ADBBA7DE1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471" y="3770035"/>
            <a:ext cx="404582" cy="293153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8E68F984-095C-E44F-0DB1-E4BB3C774C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55741" y="3220533"/>
            <a:ext cx="690286" cy="690286"/>
          </a:xfrm>
          <a:prstGeom prst="rect">
            <a:avLst/>
          </a:prstGeom>
        </p:spPr>
      </p:pic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00B7AB3E-8980-9BAB-E296-BF4EA62B8429}"/>
              </a:ext>
            </a:extLst>
          </p:cNvPr>
          <p:cNvCxnSpPr>
            <a:cxnSpLocks/>
            <a:stCxn id="31" idx="3"/>
            <a:endCxn id="5" idx="0"/>
          </p:cNvCxnSpPr>
          <p:nvPr/>
        </p:nvCxnSpPr>
        <p:spPr>
          <a:xfrm>
            <a:off x="817966" y="1470836"/>
            <a:ext cx="3591204" cy="1358700"/>
          </a:xfrm>
          <a:prstGeom prst="curvedConnector2">
            <a:avLst/>
          </a:prstGeom>
          <a:ln w="44450">
            <a:solidFill>
              <a:srgbClr val="0A5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8" descr="Weibliches Profil">
            <a:extLst>
              <a:ext uri="{FF2B5EF4-FFF2-40B4-BE49-F238E27FC236}">
                <a16:creationId xmlns:a16="http://schemas.microsoft.com/office/drawing/2014/main" id="{847E053D-417B-7276-C382-139A64B2AD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9334" y="1281520"/>
            <a:ext cx="378632" cy="37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40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C12523D-184F-77DD-AA19-2EFDC1D43D78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2571750"/>
            <a:ext cx="5949950" cy="5810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000" dirty="0">
                <a:latin typeface="+mj-lt"/>
              </a:rPr>
              <a:t>This Summit presented to you by</a:t>
            </a:r>
            <a:endParaRPr lang="en-NZ" sz="3000" dirty="0">
              <a:latin typeface="+mj-lt"/>
            </a:endParaRPr>
          </a:p>
        </p:txBody>
      </p:sp>
      <p:pic>
        <p:nvPicPr>
          <p:cNvPr id="4" name="Content Placeholder 6" descr="A picture containing text, first-aid kit&#10;&#10;Description automatically generated">
            <a:extLst>
              <a:ext uri="{FF2B5EF4-FFF2-40B4-BE49-F238E27FC236}">
                <a16:creationId xmlns:a16="http://schemas.microsoft.com/office/drawing/2014/main" id="{3221739F-BB08-EC4A-D679-8EB5C2E8C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509" y="3237862"/>
            <a:ext cx="1208983" cy="1183427"/>
          </a:xfrm>
          <a:prstGeom prst="rect">
            <a:avLst/>
          </a:prstGeom>
        </p:spPr>
      </p:pic>
      <p:pic>
        <p:nvPicPr>
          <p:cNvPr id="14" name="Picture 1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591A9F8-80E4-83A2-2530-80356FF320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998" y="1040716"/>
            <a:ext cx="4162187" cy="1531034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247450E3-9510-AC0D-A3C9-B5847573083C}"/>
              </a:ext>
            </a:extLst>
          </p:cNvPr>
          <p:cNvSpPr txBox="1">
            <a:spLocks/>
          </p:cNvSpPr>
          <p:nvPr/>
        </p:nvSpPr>
        <p:spPr>
          <a:xfrm>
            <a:off x="1056197" y="882923"/>
            <a:ext cx="7031604" cy="46304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700" dirty="0">
                <a:latin typeface="+mj-lt"/>
              </a:rPr>
              <a:t>Special thanks to Fabric and Power BI Team at</a:t>
            </a:r>
            <a:endParaRPr lang="en-NZ" sz="27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5317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E596D-024B-C32E-B159-659C091A3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03ECADA-248C-87A7-8C4B-0AE86D433E63}"/>
              </a:ext>
            </a:extLst>
          </p:cNvPr>
          <p:cNvSpPr/>
          <p:nvPr/>
        </p:nvSpPr>
        <p:spPr>
          <a:xfrm>
            <a:off x="649639" y="1882716"/>
            <a:ext cx="4716493" cy="26000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13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8AFF26-AF5E-A3B4-49E1-ACEAAB5E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DE" dirty="0"/>
              <a:t>Some words about Azure security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3C6BCC5-429C-1388-B539-82C471C1612C}"/>
              </a:ext>
            </a:extLst>
          </p:cNvPr>
          <p:cNvGrpSpPr/>
          <p:nvPr/>
        </p:nvGrpSpPr>
        <p:grpSpPr>
          <a:xfrm>
            <a:off x="3670606" y="2829537"/>
            <a:ext cx="1477127" cy="1477127"/>
            <a:chOff x="5054298" y="3277890"/>
            <a:chExt cx="1969503" cy="196950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9709E0C-E071-97CA-ECCC-24089BBCDAE8}"/>
                </a:ext>
              </a:extLst>
            </p:cNvPr>
            <p:cNvSpPr/>
            <p:nvPr/>
          </p:nvSpPr>
          <p:spPr>
            <a:xfrm>
              <a:off x="5054298" y="3277890"/>
              <a:ext cx="1969503" cy="1969503"/>
            </a:xfrm>
            <a:prstGeom prst="ellipse">
              <a:avLst/>
            </a:prstGeom>
            <a:solidFill>
              <a:srgbClr val="0A5C50"/>
            </a:solidFill>
            <a:ln w="1397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013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6E421FA-FA6C-B08D-C957-DA69D5790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7293" y="3859653"/>
              <a:ext cx="1503512" cy="805976"/>
            </a:xfrm>
            <a:prstGeom prst="rect">
              <a:avLst/>
            </a:prstGeom>
          </p:spPr>
        </p:pic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E2F222E0-996F-A854-5339-874621F723B9}"/>
              </a:ext>
            </a:extLst>
          </p:cNvPr>
          <p:cNvSpPr/>
          <p:nvPr/>
        </p:nvSpPr>
        <p:spPr>
          <a:xfrm>
            <a:off x="966280" y="2908981"/>
            <a:ext cx="1477127" cy="1477127"/>
          </a:xfrm>
          <a:prstGeom prst="ellipse">
            <a:avLst/>
          </a:prstGeom>
          <a:solidFill>
            <a:schemeClr val="bg2">
              <a:lumMod val="90000"/>
            </a:schemeClr>
          </a:solidFill>
          <a:ln w="1397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13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7590566-34C4-D3BC-67C5-FAF86C6EEFF6}"/>
              </a:ext>
            </a:extLst>
          </p:cNvPr>
          <p:cNvGrpSpPr/>
          <p:nvPr/>
        </p:nvGrpSpPr>
        <p:grpSpPr>
          <a:xfrm>
            <a:off x="1434447" y="3256480"/>
            <a:ext cx="540792" cy="777309"/>
            <a:chOff x="2467906" y="5161797"/>
            <a:chExt cx="721056" cy="1036412"/>
          </a:xfrm>
        </p:grpSpPr>
        <p:pic>
          <p:nvPicPr>
            <p:cNvPr id="19" name="Picture 2" descr="Official Azure Icon Set">
              <a:extLst>
                <a:ext uri="{FF2B5EF4-FFF2-40B4-BE49-F238E27FC236}">
                  <a16:creationId xmlns:a16="http://schemas.microsoft.com/office/drawing/2014/main" id="{70EA2852-72D1-A582-9A23-C82285B045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7906" y="5477153"/>
              <a:ext cx="721056" cy="721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 descr="A red and orange cubes&#10;&#10;Description automatically generated">
              <a:extLst>
                <a:ext uri="{FF2B5EF4-FFF2-40B4-BE49-F238E27FC236}">
                  <a16:creationId xmlns:a16="http://schemas.microsoft.com/office/drawing/2014/main" id="{46F4577E-C123-19E4-1870-4D1B8E7B9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18854" y="5161797"/>
              <a:ext cx="419160" cy="419160"/>
            </a:xfrm>
            <a:prstGeom prst="rect">
              <a:avLst/>
            </a:prstGeom>
          </p:spPr>
        </p:pic>
      </p:grp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F87EE20-C156-1546-48F9-8B8B2942233D}"/>
              </a:ext>
            </a:extLst>
          </p:cNvPr>
          <p:cNvCxnSpPr>
            <a:cxnSpLocks/>
            <a:stCxn id="5" idx="2"/>
            <a:endCxn id="2" idx="3"/>
          </p:cNvCxnSpPr>
          <p:nvPr/>
        </p:nvCxnSpPr>
        <p:spPr>
          <a:xfrm rot="10800000" flipV="1">
            <a:off x="2757579" y="3568100"/>
            <a:ext cx="913028" cy="166260"/>
          </a:xfrm>
          <a:prstGeom prst="curvedConnector3">
            <a:avLst>
              <a:gd name="adj1" fmla="val 50000"/>
            </a:avLst>
          </a:prstGeom>
          <a:ln w="444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01">
            <a:extLst>
              <a:ext uri="{FF2B5EF4-FFF2-40B4-BE49-F238E27FC236}">
                <a16:creationId xmlns:a16="http://schemas.microsoft.com/office/drawing/2014/main" id="{86299645-840F-6B2A-1CAE-DD91B906A104}"/>
              </a:ext>
            </a:extLst>
          </p:cNvPr>
          <p:cNvSpPr txBox="1"/>
          <p:nvPr/>
        </p:nvSpPr>
        <p:spPr>
          <a:xfrm>
            <a:off x="5432400" y="1632853"/>
            <a:ext cx="2981794" cy="187779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pPr marL="8335" lvl="1"/>
            <a:r>
              <a:rPr lang="en-US" sz="1500" dirty="0">
                <a:latin typeface="+mj-lt"/>
              </a:rPr>
              <a:t>Connecting to delta tables is simple, leveraging the Power of Fabric </a:t>
            </a:r>
            <a:r>
              <a:rPr lang="en-US" sz="1500" dirty="0">
                <a:solidFill>
                  <a:srgbClr val="C00000"/>
                </a:solidFill>
                <a:latin typeface="+mj-lt"/>
              </a:rPr>
              <a:t>shortcuts</a:t>
            </a:r>
            <a:r>
              <a:rPr lang="en-US" sz="1500" dirty="0">
                <a:latin typeface="+mj-lt"/>
              </a:rPr>
              <a:t>, but maybe not easy </a:t>
            </a:r>
            <a:r>
              <a:rPr lang="en-US" sz="1500" dirty="0">
                <a:latin typeface="+mj-lt"/>
                <a:sym typeface="Wingdings" pitchFamily="2" charset="2"/>
              </a:rPr>
              <a:t></a:t>
            </a:r>
          </a:p>
          <a:p>
            <a:pPr marL="8335" lvl="1"/>
            <a:r>
              <a:rPr lang="en-US" sz="2100" dirty="0">
                <a:latin typeface="+mj-lt"/>
                <a:sym typeface="Wingdings" pitchFamily="2" charset="2"/>
              </a:rPr>
              <a:t>Fabric needs access to the delta tables that may reside behind a firewall rule</a:t>
            </a:r>
            <a:endParaRPr lang="en-US" sz="2100" dirty="0">
              <a:latin typeface="+mj-lt"/>
            </a:endParaRPr>
          </a:p>
          <a:p>
            <a:pPr marL="8335" lvl="1"/>
            <a:endParaRPr lang="en-US" sz="1500" dirty="0">
              <a:latin typeface="+mj-lt"/>
              <a:sym typeface="Wingdings" pitchFamily="2" charset="2"/>
            </a:endParaRPr>
          </a:p>
          <a:p>
            <a:pPr lvl="1"/>
            <a:endParaRPr lang="en-US" sz="2100" b="1" dirty="0">
              <a:solidFill>
                <a:srgbClr val="C00000"/>
              </a:solidFill>
              <a:latin typeface="+mj-lt"/>
            </a:endParaRPr>
          </a:p>
        </p:txBody>
      </p:sp>
      <p:pic>
        <p:nvPicPr>
          <p:cNvPr id="23" name="Picture 22" descr="A blue triangle with a blue grid&#10;&#10;Description automatically generated with medium confidence">
            <a:extLst>
              <a:ext uri="{FF2B5EF4-FFF2-40B4-BE49-F238E27FC236}">
                <a16:creationId xmlns:a16="http://schemas.microsoft.com/office/drawing/2014/main" id="{473ECC9D-7238-1992-D2D1-9D5513765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471" y="3770035"/>
            <a:ext cx="404582" cy="293153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63D0D673-2C05-299A-DC0D-10CA33AA37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58721" y="3434932"/>
            <a:ext cx="598857" cy="59885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CEFF74B-A6F0-F0E3-1D8B-49BE9079D1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5741" y="3220533"/>
            <a:ext cx="690286" cy="690286"/>
          </a:xfrm>
          <a:prstGeom prst="rect">
            <a:avLst/>
          </a:prstGeom>
        </p:spPr>
      </p:pic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D125A9B7-4782-CBFF-9084-9A1C41EE97E9}"/>
              </a:ext>
            </a:extLst>
          </p:cNvPr>
          <p:cNvCxnSpPr>
            <a:cxnSpLocks/>
            <a:stCxn id="10" idx="3"/>
            <a:endCxn id="5" idx="0"/>
          </p:cNvCxnSpPr>
          <p:nvPr/>
        </p:nvCxnSpPr>
        <p:spPr>
          <a:xfrm>
            <a:off x="817966" y="1470836"/>
            <a:ext cx="3591204" cy="1358700"/>
          </a:xfrm>
          <a:prstGeom prst="curvedConnector2">
            <a:avLst/>
          </a:prstGeom>
          <a:ln w="44450">
            <a:solidFill>
              <a:srgbClr val="0A5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38" descr="Weibliches Profil">
            <a:extLst>
              <a:ext uri="{FF2B5EF4-FFF2-40B4-BE49-F238E27FC236}">
                <a16:creationId xmlns:a16="http://schemas.microsoft.com/office/drawing/2014/main" id="{303D6E87-56C7-6A33-8652-CE56B07B31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9334" y="1281520"/>
            <a:ext cx="378632" cy="37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51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FA44E-B545-F34F-0E13-BD29054BA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BA41302-13D8-74F3-BACF-F34275383A07}"/>
              </a:ext>
            </a:extLst>
          </p:cNvPr>
          <p:cNvSpPr/>
          <p:nvPr/>
        </p:nvSpPr>
        <p:spPr>
          <a:xfrm>
            <a:off x="649639" y="1882716"/>
            <a:ext cx="4716493" cy="26000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13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16F403-7E31-4EF8-4D03-6E0D41C1B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DE" dirty="0"/>
              <a:t>Some words about Azure security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DF06636-1C60-6AD1-B010-2DCF101677EE}"/>
              </a:ext>
            </a:extLst>
          </p:cNvPr>
          <p:cNvGrpSpPr/>
          <p:nvPr/>
        </p:nvGrpSpPr>
        <p:grpSpPr>
          <a:xfrm>
            <a:off x="3670606" y="2829537"/>
            <a:ext cx="1477127" cy="1477127"/>
            <a:chOff x="5054298" y="3277890"/>
            <a:chExt cx="1969503" cy="196950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59DECA6-618A-D674-0A50-6411A6769C9C}"/>
                </a:ext>
              </a:extLst>
            </p:cNvPr>
            <p:cNvSpPr/>
            <p:nvPr/>
          </p:nvSpPr>
          <p:spPr>
            <a:xfrm>
              <a:off x="5054298" y="3277890"/>
              <a:ext cx="1969503" cy="1969503"/>
            </a:xfrm>
            <a:prstGeom prst="ellipse">
              <a:avLst/>
            </a:prstGeom>
            <a:solidFill>
              <a:srgbClr val="0A5C50"/>
            </a:solidFill>
            <a:ln w="1397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013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44F5229-F352-8772-A71C-E426E9810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7293" y="3859653"/>
              <a:ext cx="1503512" cy="805976"/>
            </a:xfrm>
            <a:prstGeom prst="rect">
              <a:avLst/>
            </a:prstGeom>
          </p:spPr>
        </p:pic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C1B001BB-E2EB-9BA0-92CC-67EDC88C5B2E}"/>
              </a:ext>
            </a:extLst>
          </p:cNvPr>
          <p:cNvSpPr/>
          <p:nvPr/>
        </p:nvSpPr>
        <p:spPr>
          <a:xfrm>
            <a:off x="966280" y="2908981"/>
            <a:ext cx="1477127" cy="1477127"/>
          </a:xfrm>
          <a:prstGeom prst="ellipse">
            <a:avLst/>
          </a:prstGeom>
          <a:solidFill>
            <a:schemeClr val="bg2">
              <a:lumMod val="90000"/>
            </a:schemeClr>
          </a:solidFill>
          <a:ln w="1397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13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C1A694-807F-D109-D1C6-30B798ACC797}"/>
              </a:ext>
            </a:extLst>
          </p:cNvPr>
          <p:cNvGrpSpPr/>
          <p:nvPr/>
        </p:nvGrpSpPr>
        <p:grpSpPr>
          <a:xfrm>
            <a:off x="1434447" y="3256480"/>
            <a:ext cx="540792" cy="777309"/>
            <a:chOff x="2467906" y="5161797"/>
            <a:chExt cx="721056" cy="1036412"/>
          </a:xfrm>
        </p:grpSpPr>
        <p:pic>
          <p:nvPicPr>
            <p:cNvPr id="19" name="Picture 2" descr="Official Azure Icon Set">
              <a:extLst>
                <a:ext uri="{FF2B5EF4-FFF2-40B4-BE49-F238E27FC236}">
                  <a16:creationId xmlns:a16="http://schemas.microsoft.com/office/drawing/2014/main" id="{9EC6A9A5-8A7E-33C1-624F-FAEAE3A7B5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7906" y="5477153"/>
              <a:ext cx="721056" cy="721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 descr="A red and orange cubes&#10;&#10;Description automatically generated">
              <a:extLst>
                <a:ext uri="{FF2B5EF4-FFF2-40B4-BE49-F238E27FC236}">
                  <a16:creationId xmlns:a16="http://schemas.microsoft.com/office/drawing/2014/main" id="{6DA02A6B-4925-3CF0-3043-B945BEBE1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18854" y="5161797"/>
              <a:ext cx="419160" cy="419160"/>
            </a:xfrm>
            <a:prstGeom prst="rect">
              <a:avLst/>
            </a:prstGeom>
          </p:spPr>
        </p:pic>
      </p:grp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6544449B-F6FA-DA0C-3243-BAB4F35ACFDB}"/>
              </a:ext>
            </a:extLst>
          </p:cNvPr>
          <p:cNvCxnSpPr>
            <a:cxnSpLocks/>
            <a:stCxn id="5" idx="2"/>
            <a:endCxn id="19" idx="3"/>
          </p:cNvCxnSpPr>
          <p:nvPr/>
        </p:nvCxnSpPr>
        <p:spPr>
          <a:xfrm rot="10800000" flipV="1">
            <a:off x="1975240" y="3568100"/>
            <a:ext cx="1695367" cy="195293"/>
          </a:xfrm>
          <a:prstGeom prst="curvedConnector3">
            <a:avLst>
              <a:gd name="adj1" fmla="val 50000"/>
            </a:avLst>
          </a:prstGeom>
          <a:ln w="44450">
            <a:solidFill>
              <a:srgbClr val="0A5C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01">
            <a:extLst>
              <a:ext uri="{FF2B5EF4-FFF2-40B4-BE49-F238E27FC236}">
                <a16:creationId xmlns:a16="http://schemas.microsoft.com/office/drawing/2014/main" id="{95E50AFC-2993-631A-1F2C-17738E616157}"/>
              </a:ext>
            </a:extLst>
          </p:cNvPr>
          <p:cNvSpPr txBox="1"/>
          <p:nvPr/>
        </p:nvSpPr>
        <p:spPr>
          <a:xfrm>
            <a:off x="5432401" y="1632853"/>
            <a:ext cx="3583361" cy="187779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pPr marL="8335" lvl="1"/>
            <a:r>
              <a:rPr lang="en-US" sz="1500" dirty="0">
                <a:latin typeface="+mj-lt"/>
              </a:rPr>
              <a:t>Connecting to delta tables is simple, leveraging the Power of Fabric </a:t>
            </a:r>
            <a:r>
              <a:rPr lang="en-US" sz="1500" dirty="0">
                <a:solidFill>
                  <a:srgbClr val="C00000"/>
                </a:solidFill>
                <a:latin typeface="+mj-lt"/>
              </a:rPr>
              <a:t>shortcuts</a:t>
            </a:r>
            <a:r>
              <a:rPr lang="en-US" sz="1500" dirty="0">
                <a:latin typeface="+mj-lt"/>
              </a:rPr>
              <a:t>, but maybe not easy </a:t>
            </a:r>
            <a:r>
              <a:rPr lang="en-US" sz="1500" dirty="0">
                <a:latin typeface="+mj-lt"/>
                <a:sym typeface="Wingdings" pitchFamily="2" charset="2"/>
              </a:rPr>
              <a:t></a:t>
            </a:r>
          </a:p>
          <a:p>
            <a:pPr marL="8335" lvl="1"/>
            <a:r>
              <a:rPr lang="en-US" sz="1500" dirty="0">
                <a:latin typeface="+mj-lt"/>
                <a:sym typeface="Wingdings" pitchFamily="2" charset="2"/>
              </a:rPr>
              <a:t>Fabric needs access to the delta tables that may reside behind a firewall rule.</a:t>
            </a:r>
            <a:endParaRPr lang="en-US" sz="1500" dirty="0">
              <a:latin typeface="+mj-lt"/>
            </a:endParaRPr>
          </a:p>
          <a:p>
            <a:pPr marL="8335" lvl="1"/>
            <a:endParaRPr lang="en-US" sz="1500" dirty="0">
              <a:latin typeface="+mj-lt"/>
              <a:sym typeface="Wingdings" pitchFamily="2" charset="2"/>
            </a:endParaRPr>
          </a:p>
          <a:p>
            <a:pPr marL="8335" lvl="1"/>
            <a:r>
              <a:rPr lang="en-US" sz="2100" dirty="0">
                <a:latin typeface="+mj-lt"/>
                <a:sym typeface="Wingdings" pitchFamily="2" charset="2"/>
              </a:rPr>
              <a:t>The Fabric workspace becomes an identity that can be registered with the storage account </a:t>
            </a:r>
            <a:r>
              <a:rPr lang="en-US" sz="1500" dirty="0">
                <a:latin typeface="+mj-lt"/>
                <a:sym typeface="Wingdings" pitchFamily="2" charset="2"/>
              </a:rPr>
              <a:t>(</a:t>
            </a:r>
            <a:r>
              <a:rPr lang="en-US" sz="1200" dirty="0">
                <a:latin typeface="+mj-lt"/>
                <a:sym typeface="Wingdings" pitchFamily="2" charset="2"/>
              </a:rPr>
              <a:t>https://</a:t>
            </a:r>
            <a:r>
              <a:rPr lang="en-US" sz="1200" dirty="0" err="1">
                <a:latin typeface="+mj-lt"/>
                <a:sym typeface="Wingdings" pitchFamily="2" charset="2"/>
              </a:rPr>
              <a:t>learn.microsoft.com</a:t>
            </a:r>
            <a:r>
              <a:rPr lang="en-US" sz="1200" dirty="0">
                <a:latin typeface="+mj-lt"/>
                <a:sym typeface="Wingdings" pitchFamily="2" charset="2"/>
              </a:rPr>
              <a:t>/</a:t>
            </a:r>
            <a:r>
              <a:rPr lang="en-US" sz="1200" dirty="0" err="1">
                <a:latin typeface="+mj-lt"/>
                <a:sym typeface="Wingdings" pitchFamily="2" charset="2"/>
              </a:rPr>
              <a:t>en-gb</a:t>
            </a:r>
            <a:r>
              <a:rPr lang="en-US" sz="1200" dirty="0">
                <a:latin typeface="+mj-lt"/>
                <a:sym typeface="Wingdings" pitchFamily="2" charset="2"/>
              </a:rPr>
              <a:t>/fabric/release-plan/</a:t>
            </a:r>
            <a:r>
              <a:rPr lang="en-US" sz="1200" dirty="0" err="1">
                <a:latin typeface="+mj-lt"/>
                <a:sym typeface="Wingdings" pitchFamily="2" charset="2"/>
              </a:rPr>
              <a:t>admin-governance#fabric-azure-storage</a:t>
            </a:r>
            <a:r>
              <a:rPr lang="en-US" sz="1500" dirty="0">
                <a:latin typeface="+mj-lt"/>
                <a:sym typeface="Wingdings" pitchFamily="2" charset="2"/>
              </a:rPr>
              <a:t>)</a:t>
            </a:r>
            <a:endParaRPr lang="en-US" sz="1500" dirty="0">
              <a:latin typeface="+mj-lt"/>
            </a:endParaRPr>
          </a:p>
          <a:p>
            <a:pPr marL="8335" lvl="1"/>
            <a:endParaRPr lang="en-US" sz="1500" b="1" dirty="0">
              <a:latin typeface="+mj-lt"/>
              <a:sym typeface="Wingdings" pitchFamily="2" charset="2"/>
            </a:endParaRPr>
          </a:p>
          <a:p>
            <a:pPr lvl="1"/>
            <a:endParaRPr lang="en-US" sz="2100" b="1" dirty="0">
              <a:solidFill>
                <a:srgbClr val="C00000"/>
              </a:solidFill>
              <a:latin typeface="+mj-lt"/>
            </a:endParaRPr>
          </a:p>
        </p:txBody>
      </p:sp>
      <p:pic>
        <p:nvPicPr>
          <p:cNvPr id="23" name="Picture 22" descr="A blue triangle with a blue grid&#10;&#10;Description automatically generated with medium confidence">
            <a:extLst>
              <a:ext uri="{FF2B5EF4-FFF2-40B4-BE49-F238E27FC236}">
                <a16:creationId xmlns:a16="http://schemas.microsoft.com/office/drawing/2014/main" id="{B740732A-63EF-BFB1-E0CD-E5495E4CA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471" y="3770035"/>
            <a:ext cx="404582" cy="293153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E3B611E-68D9-9F67-7F19-055EBFB124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58721" y="3434932"/>
            <a:ext cx="598857" cy="59885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4087BDF-1AE4-7349-94A7-F6B477A046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5741" y="3220533"/>
            <a:ext cx="690286" cy="690286"/>
          </a:xfrm>
          <a:prstGeom prst="rect">
            <a:avLst/>
          </a:prstGeom>
        </p:spPr>
      </p:pic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9B2C4235-2ECB-5B04-A0E1-D34089BF7976}"/>
              </a:ext>
            </a:extLst>
          </p:cNvPr>
          <p:cNvCxnSpPr>
            <a:cxnSpLocks/>
            <a:stCxn id="11" idx="3"/>
            <a:endCxn id="5" idx="0"/>
          </p:cNvCxnSpPr>
          <p:nvPr/>
        </p:nvCxnSpPr>
        <p:spPr>
          <a:xfrm>
            <a:off x="817966" y="1470836"/>
            <a:ext cx="3591204" cy="1358700"/>
          </a:xfrm>
          <a:prstGeom prst="curvedConnector2">
            <a:avLst/>
          </a:prstGeom>
          <a:ln w="44450">
            <a:solidFill>
              <a:srgbClr val="0A5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38" descr="Weibliches Profil">
            <a:extLst>
              <a:ext uri="{FF2B5EF4-FFF2-40B4-BE49-F238E27FC236}">
                <a16:creationId xmlns:a16="http://schemas.microsoft.com/office/drawing/2014/main" id="{FDF5EBC3-AA69-E537-47CC-E32FA15F0A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9334" y="1281520"/>
            <a:ext cx="378632" cy="37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31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536C9-DF7D-D013-A326-8FAF3696B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0C824-0089-7966-85F6-373B8218B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DE" dirty="0"/>
              <a:t>Some words about Azure security</a:t>
            </a:r>
          </a:p>
        </p:txBody>
      </p:sp>
      <p:sp>
        <p:nvSpPr>
          <p:cNvPr id="7" name="TextBox 101">
            <a:extLst>
              <a:ext uri="{FF2B5EF4-FFF2-40B4-BE49-F238E27FC236}">
                <a16:creationId xmlns:a16="http://schemas.microsoft.com/office/drawing/2014/main" id="{698C7EEB-F5E9-EE30-F04F-D901F2B0A930}"/>
              </a:ext>
            </a:extLst>
          </p:cNvPr>
          <p:cNvSpPr txBox="1"/>
          <p:nvPr/>
        </p:nvSpPr>
        <p:spPr>
          <a:xfrm>
            <a:off x="602457" y="1491854"/>
            <a:ext cx="7843712" cy="201879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US" sz="3300" dirty="0">
                <a:latin typeface="+mj-lt"/>
              </a:rPr>
              <a:t>These are only two of the many security features that come with Azure!</a:t>
            </a:r>
          </a:p>
          <a:p>
            <a:pPr lvl="1"/>
            <a:endParaRPr lang="en-US" sz="3300" b="1" dirty="0">
              <a:solidFill>
                <a:srgbClr val="C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1254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DDBD14-EB7D-6AEE-A73C-4BB0B486F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Use SQL security features of the Data Warehouse item 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A4C836-B403-2D45-373E-D104673FFC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38832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585D53-E320-B7FA-8B35-D28E5E4C0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DE" dirty="0"/>
              <a:t>Using T-SQL to restrict access on objects</a:t>
            </a:r>
          </a:p>
        </p:txBody>
      </p:sp>
      <p:sp>
        <p:nvSpPr>
          <p:cNvPr id="5" name="TextBox 101">
            <a:extLst>
              <a:ext uri="{FF2B5EF4-FFF2-40B4-BE49-F238E27FC236}">
                <a16:creationId xmlns:a16="http://schemas.microsoft.com/office/drawing/2014/main" id="{A0558FC8-36BF-1211-61B5-E224790FFFB6}"/>
              </a:ext>
            </a:extLst>
          </p:cNvPr>
          <p:cNvSpPr txBox="1"/>
          <p:nvPr/>
        </p:nvSpPr>
        <p:spPr>
          <a:xfrm>
            <a:off x="2334161" y="1418318"/>
            <a:ext cx="3755107" cy="233140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US" sz="2100" dirty="0">
                <a:latin typeface="+mj-lt"/>
              </a:rPr>
              <a:t>Use SQL commands </a:t>
            </a:r>
            <a:r>
              <a:rPr lang="en-GB" sz="2100" dirty="0">
                <a:solidFill>
                  <a:srgbClr val="000000"/>
                </a:solidFill>
                <a:latin typeface="Menlo" panose="020B0609030804020204" pitchFamily="49" charset="0"/>
              </a:rPr>
              <a:t>in the data owning workspace</a:t>
            </a:r>
            <a:r>
              <a:rPr lang="en-US" sz="2100" dirty="0">
                <a:latin typeface="+mj-lt"/>
              </a:rPr>
              <a:t> to restrict access like</a:t>
            </a:r>
          </a:p>
          <a:p>
            <a:pPr lvl="1"/>
            <a:endParaRPr lang="en-US" sz="2100" dirty="0">
              <a:solidFill>
                <a:srgbClr val="C00000"/>
              </a:solidFill>
              <a:latin typeface="+mj-lt"/>
            </a:endParaRPr>
          </a:p>
          <a:p>
            <a:pPr lvl="1"/>
            <a:r>
              <a:rPr lang="en-GB" sz="2100" dirty="0">
                <a:solidFill>
                  <a:srgbClr val="0000FF"/>
                </a:solidFill>
                <a:latin typeface="Menlo" panose="020B0609030804020204" pitchFamily="49" charset="0"/>
              </a:rPr>
              <a:t>DENY</a:t>
            </a:r>
            <a:r>
              <a:rPr lang="en-GB" sz="21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GB" sz="2100" dirty="0">
                <a:solidFill>
                  <a:srgbClr val="0000FF"/>
                </a:solidFill>
                <a:latin typeface="Menlo" panose="020B0609030804020204" pitchFamily="49" charset="0"/>
              </a:rPr>
              <a:t>SELECT</a:t>
            </a:r>
            <a:r>
              <a:rPr lang="en-GB" sz="21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GB" sz="2100" dirty="0">
                <a:solidFill>
                  <a:srgbClr val="0000FF"/>
                </a:solidFill>
                <a:latin typeface="Menlo" panose="020B0609030804020204" pitchFamily="49" charset="0"/>
              </a:rPr>
              <a:t>ON</a:t>
            </a:r>
            <a:r>
              <a:rPr lang="en-GB" sz="21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GB" sz="2100" dirty="0">
                <a:solidFill>
                  <a:srgbClr val="0000FF"/>
                </a:solidFill>
                <a:latin typeface="Menlo" panose="020B0609030804020204" pitchFamily="49" charset="0"/>
              </a:rPr>
              <a:t>OBJECT</a:t>
            </a:r>
            <a:r>
              <a:rPr lang="en-GB" sz="2100" dirty="0">
                <a:solidFill>
                  <a:srgbClr val="000000"/>
                </a:solidFill>
                <a:latin typeface="Menlo" panose="020B0609030804020204" pitchFamily="49" charset="0"/>
              </a:rPr>
              <a:t>::</a:t>
            </a:r>
            <a:r>
              <a:rPr lang="en-GB" sz="2100" dirty="0" err="1">
                <a:solidFill>
                  <a:srgbClr val="000000"/>
                </a:solidFill>
                <a:latin typeface="Menlo" panose="020B0609030804020204" pitchFamily="49" charset="0"/>
              </a:rPr>
              <a:t>dbo.DimDate</a:t>
            </a:r>
            <a:r>
              <a:rPr lang="en-GB" sz="21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GB" sz="2100" dirty="0">
                <a:solidFill>
                  <a:srgbClr val="0000FF"/>
                </a:solidFill>
                <a:latin typeface="Menlo" panose="020B0609030804020204" pitchFamily="49" charset="0"/>
              </a:rPr>
              <a:t>TO</a:t>
            </a:r>
            <a:r>
              <a:rPr lang="en-GB" sz="2100" dirty="0">
                <a:solidFill>
                  <a:srgbClr val="000000"/>
                </a:solidFill>
                <a:latin typeface="Menlo" panose="020B0609030804020204" pitchFamily="49" charset="0"/>
              </a:rPr>
              <a:t> [</a:t>
            </a:r>
            <a:r>
              <a:rPr lang="en-GB" sz="2100" dirty="0" err="1">
                <a:solidFill>
                  <a:srgbClr val="000000"/>
                </a:solidFill>
                <a:latin typeface="Menlo" panose="020B0609030804020204" pitchFamily="49" charset="0"/>
              </a:rPr>
              <a:t>mvp@minceddata.com</a:t>
            </a:r>
            <a:r>
              <a:rPr lang="en-GB" sz="2100" dirty="0">
                <a:solidFill>
                  <a:srgbClr val="000000"/>
                </a:solidFill>
                <a:latin typeface="Menlo" panose="020B0609030804020204" pitchFamily="49" charset="0"/>
              </a:rPr>
              <a:t>];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E5D62A-7EE1-2603-503B-ECD6AA68AC6C}"/>
              </a:ext>
            </a:extLst>
          </p:cNvPr>
          <p:cNvSpPr/>
          <p:nvPr/>
        </p:nvSpPr>
        <p:spPr>
          <a:xfrm>
            <a:off x="602456" y="1379963"/>
            <a:ext cx="1948676" cy="3704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013" dirty="0"/>
              <a:t>The data owning workspace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72E7DD6-B96A-DA28-DE31-939F83BE3D56}"/>
              </a:ext>
            </a:extLst>
          </p:cNvPr>
          <p:cNvGrpSpPr/>
          <p:nvPr/>
        </p:nvGrpSpPr>
        <p:grpSpPr>
          <a:xfrm>
            <a:off x="802940" y="1947022"/>
            <a:ext cx="1547709" cy="2996636"/>
            <a:chOff x="132522" y="2398479"/>
            <a:chExt cx="2063612" cy="3995515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CC9BF17A-DA77-2C03-87E2-8801162A8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2331" y="3285888"/>
              <a:ext cx="1343995" cy="1343995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D314EE6E-07CC-3E55-8355-91ED26A0F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7959" y="2398479"/>
              <a:ext cx="772738" cy="772738"/>
            </a:xfrm>
            <a:prstGeom prst="rect">
              <a:avLst/>
            </a:prstGeom>
          </p:spPr>
        </p:pic>
        <p:pic>
          <p:nvPicPr>
            <p:cNvPr id="10" name="Picture 9" descr="A blue and black logo&#10;&#10;Description automatically generated">
              <a:extLst>
                <a:ext uri="{FF2B5EF4-FFF2-40B4-BE49-F238E27FC236}">
                  <a16:creationId xmlns:a16="http://schemas.microsoft.com/office/drawing/2014/main" id="{4D2A8E16-86C9-BE9B-165A-39E9C1BD9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3697" y="4876196"/>
              <a:ext cx="861262" cy="86294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BB77009-842D-4B45-B92A-09C450A2B6EF}"/>
                </a:ext>
              </a:extLst>
            </p:cNvPr>
            <p:cNvSpPr txBox="1"/>
            <p:nvPr/>
          </p:nvSpPr>
          <p:spPr>
            <a:xfrm>
              <a:off x="132522" y="5655330"/>
              <a:ext cx="20636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500" dirty="0"/>
                <a:t>Synapse Data Engineering</a:t>
              </a:r>
              <a:endParaRPr lang="en-DE" sz="1500" dirty="0"/>
            </a:p>
          </p:txBody>
        </p:sp>
      </p:grpSp>
      <p:pic>
        <p:nvPicPr>
          <p:cNvPr id="12" name="Grafik 38" descr="Weibliches Profil">
            <a:extLst>
              <a:ext uri="{FF2B5EF4-FFF2-40B4-BE49-F238E27FC236}">
                <a16:creationId xmlns:a16="http://schemas.microsoft.com/office/drawing/2014/main" id="{FD2ECFC7-EF33-69A2-0D48-F73AAD08EB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1475" y="1190647"/>
            <a:ext cx="378632" cy="37863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D775455-7DD5-A586-1311-697392CAD321}"/>
              </a:ext>
            </a:extLst>
          </p:cNvPr>
          <p:cNvGrpSpPr/>
          <p:nvPr/>
        </p:nvGrpSpPr>
        <p:grpSpPr>
          <a:xfrm>
            <a:off x="6153319" y="1254220"/>
            <a:ext cx="2137992" cy="3135440"/>
            <a:chOff x="8204425" y="1672293"/>
            <a:chExt cx="2850656" cy="418058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3952446-2972-6F5B-8A73-3F10D303EB24}"/>
                </a:ext>
              </a:extLst>
            </p:cNvPr>
            <p:cNvSpPr/>
            <p:nvPr/>
          </p:nvSpPr>
          <p:spPr>
            <a:xfrm>
              <a:off x="8456847" y="1839951"/>
              <a:ext cx="2598234" cy="401292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DE" sz="1013" dirty="0"/>
                <a:t>The data modeling workspace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DB6AF516-10AB-F7FE-F2FD-F267439F4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07778" y="2596029"/>
              <a:ext cx="772738" cy="772738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3C81138-2BE4-851C-BDC5-2D51BE98F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06071" y="3553246"/>
              <a:ext cx="1143197" cy="1143197"/>
            </a:xfrm>
            <a:prstGeom prst="rect">
              <a:avLst/>
            </a:prstGeom>
          </p:spPr>
        </p:pic>
        <p:pic>
          <p:nvPicPr>
            <p:cNvPr id="19" name="Grafik 38" descr="Weibliches Profil">
              <a:extLst>
                <a:ext uri="{FF2B5EF4-FFF2-40B4-BE49-F238E27FC236}">
                  <a16:creationId xmlns:a16="http://schemas.microsoft.com/office/drawing/2014/main" id="{022642F3-0B35-22DD-E8B7-6CE2040EC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204425" y="1672293"/>
              <a:ext cx="504843" cy="504843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C6F12977-4695-89B7-54FB-F8CD864750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l="-2453" r="-2453"/>
            <a:stretch/>
          </p:blipFill>
          <p:spPr>
            <a:xfrm>
              <a:off x="9290935" y="4907482"/>
              <a:ext cx="889581" cy="8479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657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65106B-A06D-EEFA-D568-BFA036265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DE" dirty="0"/>
              <a:t>Using T-SQL to restrict access on objects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AE1191-79DB-7792-19C5-A9BF8CD6F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385" y="1560658"/>
            <a:ext cx="5829300" cy="2313719"/>
          </a:xfrm>
          <a:prstGeom prst="rect">
            <a:avLst/>
          </a:prstGeom>
        </p:spPr>
      </p:pic>
      <p:pic>
        <p:nvPicPr>
          <p:cNvPr id="5" name="Grafik 38" descr="Weibliches Profil">
            <a:extLst>
              <a:ext uri="{FF2B5EF4-FFF2-40B4-BE49-F238E27FC236}">
                <a16:creationId xmlns:a16="http://schemas.microsoft.com/office/drawing/2014/main" id="{3723DF5A-AAD5-F774-40E4-10F6A7C54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475" y="1371343"/>
            <a:ext cx="378632" cy="378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4957A3-489D-2DD6-AAD6-4D12A6B008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356" y="1491854"/>
            <a:ext cx="1464779" cy="10113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CA8569-8B2F-836D-AB2F-24FD3FA52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56" y="3142262"/>
            <a:ext cx="5829300" cy="236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8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48728-503D-12A3-3AD2-D83E99482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9E5CDA-2C01-439C-68D6-777FFE094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DE" dirty="0"/>
              <a:t>Using T-SQL to restrict access on objects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80EB96-B690-A422-A93A-5A7E64F04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514850" cy="3263504"/>
          </a:xfrm>
        </p:spPr>
        <p:txBody>
          <a:bodyPr/>
          <a:lstStyle/>
          <a:p>
            <a:pPr marL="0" indent="0">
              <a:buNone/>
            </a:pPr>
            <a:r>
              <a:rPr lang="en-DE" dirty="0"/>
              <a:t>This time it’s simple and easy</a:t>
            </a:r>
          </a:p>
          <a:p>
            <a:pPr marL="385763" indent="-385763">
              <a:buFont typeface="+mj-lt"/>
              <a:buAutoNum type="arabicPeriod"/>
            </a:pPr>
            <a:r>
              <a:rPr lang="en-DE" dirty="0"/>
              <a:t>Share access to the SQL endpoint of the Warehouse</a:t>
            </a:r>
          </a:p>
          <a:p>
            <a:pPr marL="385763" indent="-385763">
              <a:buFont typeface="+mj-lt"/>
              <a:buAutoNum type="arabicPeriod"/>
            </a:pPr>
            <a:r>
              <a:rPr lang="en-DE" dirty="0"/>
              <a:t>Restrict Access using T-SQL</a:t>
            </a:r>
          </a:p>
        </p:txBody>
      </p:sp>
    </p:spTree>
    <p:extLst>
      <p:ext uri="{BB962C8B-B14F-4D97-AF65-F5344CB8AC3E}">
        <p14:creationId xmlns:p14="http://schemas.microsoft.com/office/powerpoint/2010/main" val="3581330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CC756E-F0ED-115D-EA89-BAADEABB2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… until OneLake security arrives</a:t>
            </a:r>
            <a:br>
              <a:rPr lang="en-DE" dirty="0"/>
            </a:br>
            <a:r>
              <a:rPr lang="en-DE" sz="2100" dirty="0"/>
              <a:t>(another game changer)</a:t>
            </a:r>
            <a:endParaRPr lang="en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F0FB0-2ADB-7B98-8742-7A92C2B2A2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https://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learn.microsoft.com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/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en-gb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/fabric/release-plan/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onelake#onesecurity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44999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6A9300-4A36-3B59-CD63-0B6303B34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DE" dirty="0"/>
              <a:t>OneLake security </a:t>
            </a:r>
            <a:r>
              <a:rPr lang="en-DE" sz="1500" dirty="0"/>
              <a:t>(another game changer)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3E729-AE30-E590-943C-9A678691C47B}"/>
              </a:ext>
            </a:extLst>
          </p:cNvPr>
          <p:cNvSpPr txBox="1"/>
          <p:nvPr/>
        </p:nvSpPr>
        <p:spPr>
          <a:xfrm>
            <a:off x="628650" y="1283600"/>
            <a:ext cx="7508953" cy="1183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013" b="1" dirty="0" err="1">
                <a:solidFill>
                  <a:srgbClr val="161616"/>
                </a:solidFill>
                <a:latin typeface="Segoe UI" panose="020B0502040204020203" pitchFamily="34" charset="0"/>
              </a:rPr>
              <a:t>OneLake</a:t>
            </a:r>
            <a:r>
              <a:rPr lang="en-GB" sz="1013" b="1" dirty="0">
                <a:solidFill>
                  <a:srgbClr val="161616"/>
                </a:solidFill>
                <a:latin typeface="Segoe UI" panose="020B0502040204020203" pitchFamily="34" charset="0"/>
              </a:rPr>
              <a:t> security model for tables and folders (public preview)</a:t>
            </a:r>
          </a:p>
          <a:p>
            <a:pPr algn="l"/>
            <a:r>
              <a:rPr lang="en-GB" sz="1013" b="1" dirty="0">
                <a:solidFill>
                  <a:srgbClr val="161616"/>
                </a:solidFill>
                <a:latin typeface="Segoe UI" panose="020B0502040204020203" pitchFamily="34" charset="0"/>
              </a:rPr>
              <a:t>Estimated release timeline: Q2 2024</a:t>
            </a:r>
            <a:endParaRPr lang="en-GB" sz="1013" dirty="0">
              <a:solidFill>
                <a:srgbClr val="161616"/>
              </a:solidFill>
              <a:latin typeface="Segoe UI" panose="020B0502040204020203" pitchFamily="34" charset="0"/>
            </a:endParaRPr>
          </a:p>
          <a:p>
            <a:pPr algn="l"/>
            <a:r>
              <a:rPr lang="en-GB" sz="1013" dirty="0">
                <a:solidFill>
                  <a:srgbClr val="161616"/>
                </a:solidFill>
                <a:latin typeface="Segoe UI" panose="020B0502040204020203" pitchFamily="34" charset="0"/>
              </a:rPr>
              <a:t>Managing data security across multiple analytical engines and copies of data is challenging. </a:t>
            </a:r>
            <a:r>
              <a:rPr lang="en-GB" sz="1013" dirty="0" err="1">
                <a:solidFill>
                  <a:srgbClr val="161616"/>
                </a:solidFill>
                <a:latin typeface="Segoe UI" panose="020B0502040204020203" pitchFamily="34" charset="0"/>
              </a:rPr>
              <a:t>OneLake</a:t>
            </a:r>
            <a:r>
              <a:rPr lang="en-GB" sz="1013" dirty="0">
                <a:solidFill>
                  <a:srgbClr val="161616"/>
                </a:solidFill>
                <a:latin typeface="Segoe UI" panose="020B0502040204020203" pitchFamily="34" charset="0"/>
              </a:rPr>
              <a:t> and Fabric simplify this by enabling the use of a single data copy across multiple analytical engines without any data movement or duplication. Taking the "one copy" concept further, </a:t>
            </a:r>
            <a:r>
              <a:rPr lang="en-GB" sz="1013" dirty="0" err="1">
                <a:solidFill>
                  <a:srgbClr val="161616"/>
                </a:solidFill>
                <a:latin typeface="Segoe UI" panose="020B0502040204020203" pitchFamily="34" charset="0"/>
              </a:rPr>
              <a:t>OneLake</a:t>
            </a:r>
            <a:r>
              <a:rPr lang="en-GB" sz="1013" dirty="0">
                <a:solidFill>
                  <a:srgbClr val="161616"/>
                </a:solidFill>
                <a:latin typeface="Segoe UI" panose="020B0502040204020203" pitchFamily="34" charset="0"/>
              </a:rPr>
              <a:t> is also enhancing security with a finer-grain model, allowing direct security for tables and folders. These security definitions live with the data and travel across shortcuts to wherever the data is used. </a:t>
            </a:r>
            <a:r>
              <a:rPr lang="en-GB" sz="1013" b="1" dirty="0">
                <a:solidFill>
                  <a:srgbClr val="0A5C50"/>
                </a:solidFill>
                <a:latin typeface="Segoe UI" panose="020B0502040204020203" pitchFamily="34" charset="0"/>
              </a:rPr>
              <a:t>Security defined at </a:t>
            </a:r>
            <a:r>
              <a:rPr lang="en-GB" sz="1013" b="1" dirty="0" err="1">
                <a:solidFill>
                  <a:srgbClr val="0A5C50"/>
                </a:solidFill>
                <a:latin typeface="Segoe UI" panose="020B0502040204020203" pitchFamily="34" charset="0"/>
              </a:rPr>
              <a:t>OneLake</a:t>
            </a:r>
            <a:r>
              <a:rPr lang="en-GB" sz="1013" b="1" dirty="0">
                <a:solidFill>
                  <a:srgbClr val="0A5C50"/>
                </a:solidFill>
                <a:latin typeface="Segoe UI" panose="020B0502040204020203" pitchFamily="34" charset="0"/>
              </a:rPr>
              <a:t> is universally enforced no matter, which analytical engine is used to access the data</a:t>
            </a:r>
            <a:r>
              <a:rPr lang="en-GB" sz="1013" dirty="0">
                <a:solidFill>
                  <a:srgbClr val="161616"/>
                </a:solidFill>
                <a:latin typeface="Segoe UI" panose="020B0502040204020203" pitchFamily="34" charset="0"/>
              </a:rPr>
              <a:t>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803483C-32BD-0FA3-CDD7-2DF1E46C7779}"/>
              </a:ext>
            </a:extLst>
          </p:cNvPr>
          <p:cNvSpPr txBox="1">
            <a:spLocks/>
          </p:cNvSpPr>
          <p:nvPr/>
        </p:nvSpPr>
        <p:spPr>
          <a:xfrm>
            <a:off x="623888" y="4256978"/>
            <a:ext cx="7886700" cy="3102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50"/>
              <a:t>https://learn.microsoft.com/en-gb/fabric/release-plan/onelake#onesecurity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860064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1C27B-80C9-6003-0703-E8824C904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A34A4C-C028-35EC-EE97-8A4C996D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DE" dirty="0"/>
              <a:t>Useful links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8129E7-FA7E-0A26-6D51-B30AB932C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Fabric workspace roles: </a:t>
            </a:r>
            <a:r>
              <a:rPr lang="en-GB" sz="1200" dirty="0"/>
              <a:t>https://</a:t>
            </a:r>
            <a:r>
              <a:rPr lang="en-GB" sz="1200" dirty="0" err="1"/>
              <a:t>learn.microsoft.com</a:t>
            </a:r>
            <a:r>
              <a:rPr lang="en-GB" sz="1200" dirty="0"/>
              <a:t>/</a:t>
            </a:r>
            <a:r>
              <a:rPr lang="en-GB" sz="1200" dirty="0" err="1"/>
              <a:t>en</a:t>
            </a:r>
            <a:r>
              <a:rPr lang="en-GB" sz="1200" dirty="0"/>
              <a:t>-us/fabric/get-started/roles-workspaces</a:t>
            </a:r>
            <a:endParaRPr lang="en-DE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641238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2">
            <a:extLst>
              <a:ext uri="{FF2B5EF4-FFF2-40B4-BE49-F238E27FC236}">
                <a16:creationId xmlns:a16="http://schemas.microsoft.com/office/drawing/2014/main" id="{2E060B39-09BC-F4E4-92C7-7C288FD8A8F6}"/>
              </a:ext>
            </a:extLst>
          </p:cNvPr>
          <p:cNvSpPr txBox="1">
            <a:spLocks/>
          </p:cNvSpPr>
          <p:nvPr/>
        </p:nvSpPr>
        <p:spPr>
          <a:xfrm>
            <a:off x="695167" y="2364139"/>
            <a:ext cx="3062919" cy="335562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4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500">
                <a:latin typeface="Consolas" panose="020B0609020204030204" pitchFamily="49" charset="0"/>
              </a:rPr>
              <a:t>Tom Martens </a:t>
            </a:r>
            <a:endParaRPr lang="de-DE" sz="4500" dirty="0">
              <a:latin typeface="Consolas" panose="020B0609020204030204" pitchFamily="49" charset="0"/>
            </a:endParaRPr>
          </a:p>
        </p:txBody>
      </p:sp>
      <p:sp>
        <p:nvSpPr>
          <p:cNvPr id="7" name="Textplatzhalter 4">
            <a:hlinkClick r:id="rId2"/>
            <a:extLst>
              <a:ext uri="{FF2B5EF4-FFF2-40B4-BE49-F238E27FC236}">
                <a16:creationId xmlns:a16="http://schemas.microsoft.com/office/drawing/2014/main" id="{3959515F-36D1-FF19-D996-828928E6F211}"/>
              </a:ext>
            </a:extLst>
          </p:cNvPr>
          <p:cNvSpPr txBox="1">
            <a:spLocks/>
          </p:cNvSpPr>
          <p:nvPr/>
        </p:nvSpPr>
        <p:spPr>
          <a:xfrm>
            <a:off x="695167" y="2776535"/>
            <a:ext cx="3719666" cy="581025"/>
          </a:xfrm>
          <a:prstGeom prst="rect">
            <a:avLst/>
          </a:prstGeom>
        </p:spPr>
        <p:txBody>
          <a:bodyPr vert="horz" lIns="68580" tIns="34290" rIns="68580" bIns="3429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500" dirty="0">
                <a:latin typeface="Consolas" panose="020B0609020204030204" pitchFamily="49" charset="0"/>
              </a:rPr>
              <a:t>Solution </a:t>
            </a:r>
            <a:r>
              <a:rPr lang="de-DE" sz="1500" dirty="0" err="1">
                <a:latin typeface="Consolas" panose="020B0609020204030204" pitchFamily="49" charset="0"/>
              </a:rPr>
              <a:t>Architect</a:t>
            </a:r>
            <a:r>
              <a:rPr lang="de-DE" sz="1500" dirty="0">
                <a:latin typeface="Consolas" panose="020B0609020204030204" pitchFamily="49" charset="0"/>
              </a:rPr>
              <a:t> @ Munich Re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08916B-4F7D-91CF-4B59-1E69D132DF02}"/>
              </a:ext>
            </a:extLst>
          </p:cNvPr>
          <p:cNvSpPr txBox="1">
            <a:spLocks/>
          </p:cNvSpPr>
          <p:nvPr/>
        </p:nvSpPr>
        <p:spPr>
          <a:xfrm>
            <a:off x="4572000" y="723568"/>
            <a:ext cx="3846443" cy="193055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25+ years of experience designing analytical solutions using the MSFT data platform</a:t>
            </a:r>
          </a:p>
          <a:p>
            <a:pPr marL="0" indent="0">
              <a:buNone/>
            </a:pPr>
            <a:endParaRPr lang="de-DE" sz="1500" dirty="0">
              <a:latin typeface="Consolas" panose="020B0609020204030204" pitchFamily="49" charset="0"/>
            </a:endParaRPr>
          </a:p>
        </p:txBody>
      </p:sp>
      <p:pic>
        <p:nvPicPr>
          <p:cNvPr id="9" name="Grafik 9">
            <a:extLst>
              <a:ext uri="{FF2B5EF4-FFF2-40B4-BE49-F238E27FC236}">
                <a16:creationId xmlns:a16="http://schemas.microsoft.com/office/drawing/2014/main" id="{C4FB7E3B-98BC-439E-2304-AA1102A382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58" t="880" r="13162" b="-1"/>
          <a:stretch/>
        </p:blipFill>
        <p:spPr>
          <a:xfrm>
            <a:off x="745421" y="723567"/>
            <a:ext cx="1510023" cy="1505490"/>
          </a:xfrm>
          <a:prstGeom prst="ellipse">
            <a:avLst/>
          </a:prstGeom>
        </p:spPr>
      </p:pic>
      <p:pic>
        <p:nvPicPr>
          <p:cNvPr id="10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BE1C0E-EA8A-7DEB-829A-9D7A7A41A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767" y="3844965"/>
            <a:ext cx="1512698" cy="610316"/>
          </a:xfrm>
          <a:prstGeom prst="rect">
            <a:avLst/>
          </a:prstGeom>
        </p:spPr>
      </p:pic>
      <p:pic>
        <p:nvPicPr>
          <p:cNvPr id="11" name="Picture 18">
            <a:extLst>
              <a:ext uri="{FF2B5EF4-FFF2-40B4-BE49-F238E27FC236}">
                <a16:creationId xmlns:a16="http://schemas.microsoft.com/office/drawing/2014/main" id="{E4D464D2-9563-5657-E171-EADDA98D1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2968" y="3059059"/>
            <a:ext cx="973663" cy="1390947"/>
          </a:xfrm>
          <a:prstGeom prst="rect">
            <a:avLst/>
          </a:prstGeom>
        </p:spPr>
      </p:pic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B999E7C-7D52-A0CC-FB10-6CAF207F8F2E}"/>
              </a:ext>
            </a:extLst>
          </p:cNvPr>
          <p:cNvSpPr txBox="1">
            <a:spLocks/>
          </p:cNvSpPr>
          <p:nvPr/>
        </p:nvSpPr>
        <p:spPr>
          <a:xfrm>
            <a:off x="1129677" y="3928453"/>
            <a:ext cx="2085100" cy="80129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75" dirty="0">
                <a:latin typeface="Consolas" panose="020B0609020204030204" pitchFamily="49" charset="0"/>
              </a:rPr>
              <a:t>/tommartens68</a:t>
            </a:r>
          </a:p>
          <a:p>
            <a:pPr marL="0" indent="0">
              <a:buNone/>
            </a:pPr>
            <a:r>
              <a:rPr lang="en-US" sz="1575" dirty="0">
                <a:latin typeface="Consolas" panose="020B0609020204030204" pitchFamily="49" charset="0"/>
              </a:rPr>
              <a:t>@tommartens68</a:t>
            </a:r>
          </a:p>
        </p:txBody>
      </p:sp>
      <p:grpSp>
        <p:nvGrpSpPr>
          <p:cNvPr id="13" name="Group 37">
            <a:extLst>
              <a:ext uri="{FF2B5EF4-FFF2-40B4-BE49-F238E27FC236}">
                <a16:creationId xmlns:a16="http://schemas.microsoft.com/office/drawing/2014/main" id="{479ADF79-C146-E9B5-EB93-4C20C36770FC}"/>
              </a:ext>
            </a:extLst>
          </p:cNvPr>
          <p:cNvGrpSpPr/>
          <p:nvPr/>
        </p:nvGrpSpPr>
        <p:grpSpPr>
          <a:xfrm>
            <a:off x="824510" y="4275866"/>
            <a:ext cx="172200" cy="172200"/>
            <a:chOff x="470537" y="3886355"/>
            <a:chExt cx="229600" cy="229600"/>
          </a:xfrm>
        </p:grpSpPr>
        <p:sp>
          <p:nvSpPr>
            <p:cNvPr id="14" name="Rounded Rectangle 38">
              <a:extLst>
                <a:ext uri="{FF2B5EF4-FFF2-40B4-BE49-F238E27FC236}">
                  <a16:creationId xmlns:a16="http://schemas.microsoft.com/office/drawing/2014/main" id="{137998E7-C6D6-DFD5-08DF-79DC4B35FCD2}"/>
                </a:ext>
              </a:extLst>
            </p:cNvPr>
            <p:cNvSpPr/>
            <p:nvPr/>
          </p:nvSpPr>
          <p:spPr>
            <a:xfrm>
              <a:off x="470537" y="3886355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15" name="Freeform 383">
              <a:extLst>
                <a:ext uri="{FF2B5EF4-FFF2-40B4-BE49-F238E27FC236}">
                  <a16:creationId xmlns:a16="http://schemas.microsoft.com/office/drawing/2014/main" id="{6FEF8C9A-1FFC-63FC-9F38-006912114F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0" y="3958471"/>
              <a:ext cx="103392" cy="89503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sz="1013"/>
            </a:p>
          </p:txBody>
        </p:sp>
      </p:grpSp>
      <p:grpSp>
        <p:nvGrpSpPr>
          <p:cNvPr id="16" name="Group 40">
            <a:extLst>
              <a:ext uri="{FF2B5EF4-FFF2-40B4-BE49-F238E27FC236}">
                <a16:creationId xmlns:a16="http://schemas.microsoft.com/office/drawing/2014/main" id="{A0586716-19FC-813E-1BC9-ACDEEA18AC0F}"/>
              </a:ext>
            </a:extLst>
          </p:cNvPr>
          <p:cNvGrpSpPr/>
          <p:nvPr/>
        </p:nvGrpSpPr>
        <p:grpSpPr>
          <a:xfrm>
            <a:off x="824510" y="3990629"/>
            <a:ext cx="172200" cy="172200"/>
            <a:chOff x="470535" y="3492943"/>
            <a:chExt cx="229600" cy="229600"/>
          </a:xfrm>
        </p:grpSpPr>
        <p:sp>
          <p:nvSpPr>
            <p:cNvPr id="17" name="Rounded Rectangle 41">
              <a:extLst>
                <a:ext uri="{FF2B5EF4-FFF2-40B4-BE49-F238E27FC236}">
                  <a16:creationId xmlns:a16="http://schemas.microsoft.com/office/drawing/2014/main" id="{F1EF3DB8-96C5-5150-BEEE-48ADC033DF4B}"/>
                </a:ext>
              </a:extLst>
            </p:cNvPr>
            <p:cNvSpPr/>
            <p:nvPr/>
          </p:nvSpPr>
          <p:spPr>
            <a:xfrm>
              <a:off x="470535" y="3492943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grpSp>
          <p:nvGrpSpPr>
            <p:cNvPr id="18" name="Group 1216">
              <a:extLst>
                <a:ext uri="{FF2B5EF4-FFF2-40B4-BE49-F238E27FC236}">
                  <a16:creationId xmlns:a16="http://schemas.microsoft.com/office/drawing/2014/main" id="{15E8B6DB-69ED-D0CB-BEE8-C8FD19B5E8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132" y="3551431"/>
              <a:ext cx="101582" cy="101580"/>
              <a:chOff x="8400256" y="3573016"/>
              <a:chExt cx="423863" cy="422275"/>
            </a:xfrm>
            <a:solidFill>
              <a:schemeClr val="bg2"/>
            </a:solidFill>
          </p:grpSpPr>
          <p:sp>
            <p:nvSpPr>
              <p:cNvPr id="19" name="Oval 315">
                <a:extLst>
                  <a:ext uri="{FF2B5EF4-FFF2-40B4-BE49-F238E27FC236}">
                    <a16:creationId xmlns:a16="http://schemas.microsoft.com/office/drawing/2014/main" id="{C3EEA006-508E-1ED5-F22D-7EA3C92338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 sz="1013"/>
              </a:p>
            </p:txBody>
          </p:sp>
          <p:sp>
            <p:nvSpPr>
              <p:cNvPr id="20" name="Rectangle 316">
                <a:extLst>
                  <a:ext uri="{FF2B5EF4-FFF2-40B4-BE49-F238E27FC236}">
                    <a16:creationId xmlns:a16="http://schemas.microsoft.com/office/drawing/2014/main" id="{F1A1831C-8952-9483-CA56-8992006ABF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 sz="1013"/>
              </a:p>
            </p:txBody>
          </p:sp>
          <p:sp>
            <p:nvSpPr>
              <p:cNvPr id="21" name="Freeform 317">
                <a:extLst>
                  <a:ext uri="{FF2B5EF4-FFF2-40B4-BE49-F238E27FC236}">
                    <a16:creationId xmlns:a16="http://schemas.microsoft.com/office/drawing/2014/main" id="{BD2A7873-A428-1D1A-B0F4-AA60096DA1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13"/>
              </a:p>
            </p:txBody>
          </p:sp>
        </p:grpSp>
      </p:grp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5EA53DDA-B0F2-D797-CC40-5CF5699917EF}"/>
              </a:ext>
            </a:extLst>
          </p:cNvPr>
          <p:cNvSpPr txBox="1">
            <a:spLocks/>
          </p:cNvSpPr>
          <p:nvPr/>
        </p:nvSpPr>
        <p:spPr>
          <a:xfrm>
            <a:off x="1115872" y="3515968"/>
            <a:ext cx="3456128" cy="29137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75" dirty="0">
                <a:latin typeface="Consolas" panose="020B0609020204030204" pitchFamily="49" charset="0"/>
              </a:rPr>
              <a:t>           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919320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5BB70-5C69-976D-8C5A-48105604BF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52497" y="996643"/>
            <a:ext cx="7039073" cy="694037"/>
          </a:xfrm>
        </p:spPr>
        <p:txBody>
          <a:bodyPr>
            <a:normAutofit/>
          </a:bodyPr>
          <a:lstStyle/>
          <a:p>
            <a:r>
              <a:rPr lang="en-US" sz="3600" dirty="0"/>
              <a:t>Resources to study more</a:t>
            </a:r>
            <a:endParaRPr lang="en-NZ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2523D-184F-77DD-AA19-2EFDC1D43D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1788397"/>
            <a:ext cx="6858000" cy="2183529"/>
          </a:xfrm>
        </p:spPr>
        <p:txBody>
          <a:bodyPr/>
          <a:lstStyle/>
          <a:p>
            <a:pPr marL="257175" indent="-257175" algn="l">
              <a:buFont typeface="Arial" panose="020B0604020202020204" pitchFamily="34" charset="0"/>
              <a:buChar char="•"/>
            </a:pP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24898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5BB70-5C69-976D-8C5A-48105604BF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225" y="1103429"/>
            <a:ext cx="2654559" cy="596066"/>
          </a:xfrm>
        </p:spPr>
        <p:txBody>
          <a:bodyPr>
            <a:normAutofit/>
          </a:bodyPr>
          <a:lstStyle/>
          <a:p>
            <a:r>
              <a:rPr lang="en-US" sz="3600" dirty="0"/>
              <a:t>Thank you</a:t>
            </a:r>
            <a:endParaRPr lang="en-NZ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2523D-184F-77DD-AA19-2EFDC1D43D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1273" y="1671370"/>
            <a:ext cx="6858000" cy="2433954"/>
          </a:xfrm>
        </p:spPr>
        <p:txBody>
          <a:bodyPr/>
          <a:lstStyle/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dirty="0"/>
              <a:t>Connect to me at: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dirty="0"/>
              <a:t>Stay online for my live Q&amp;A sessions after the repeat of the session</a:t>
            </a:r>
            <a:endParaRPr lang="en-NZ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7A211A23-6071-AD4B-DAAC-44271145A76E}"/>
              </a:ext>
            </a:extLst>
          </p:cNvPr>
          <p:cNvSpPr txBox="1">
            <a:spLocks/>
          </p:cNvSpPr>
          <p:nvPr/>
        </p:nvSpPr>
        <p:spPr>
          <a:xfrm>
            <a:off x="1614756" y="2171105"/>
            <a:ext cx="2085100" cy="80129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75" dirty="0">
                <a:latin typeface="Consolas" panose="020B0609020204030204" pitchFamily="49" charset="0"/>
              </a:rPr>
              <a:t>/tommartens68</a:t>
            </a:r>
          </a:p>
          <a:p>
            <a:pPr marL="0" indent="0">
              <a:buNone/>
            </a:pPr>
            <a:r>
              <a:rPr lang="en-US" sz="1575" dirty="0">
                <a:latin typeface="Consolas" panose="020B0609020204030204" pitchFamily="49" charset="0"/>
              </a:rPr>
              <a:t>@tommartens68</a:t>
            </a:r>
          </a:p>
        </p:txBody>
      </p:sp>
      <p:grpSp>
        <p:nvGrpSpPr>
          <p:cNvPr id="5" name="Group 37">
            <a:extLst>
              <a:ext uri="{FF2B5EF4-FFF2-40B4-BE49-F238E27FC236}">
                <a16:creationId xmlns:a16="http://schemas.microsoft.com/office/drawing/2014/main" id="{3CBA11BF-8ED3-4C02-4A9B-55BB46BC2F76}"/>
              </a:ext>
            </a:extLst>
          </p:cNvPr>
          <p:cNvGrpSpPr/>
          <p:nvPr/>
        </p:nvGrpSpPr>
        <p:grpSpPr>
          <a:xfrm>
            <a:off x="1309589" y="2518518"/>
            <a:ext cx="172200" cy="172200"/>
            <a:chOff x="470537" y="3886355"/>
            <a:chExt cx="229600" cy="229600"/>
          </a:xfrm>
        </p:grpSpPr>
        <p:sp>
          <p:nvSpPr>
            <p:cNvPr id="6" name="Rounded Rectangle 38">
              <a:extLst>
                <a:ext uri="{FF2B5EF4-FFF2-40B4-BE49-F238E27FC236}">
                  <a16:creationId xmlns:a16="http://schemas.microsoft.com/office/drawing/2014/main" id="{DECC0DED-A414-322B-6E7B-406E8B3A7557}"/>
                </a:ext>
              </a:extLst>
            </p:cNvPr>
            <p:cNvSpPr/>
            <p:nvPr/>
          </p:nvSpPr>
          <p:spPr>
            <a:xfrm>
              <a:off x="470537" y="3886355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7" name="Freeform 383">
              <a:extLst>
                <a:ext uri="{FF2B5EF4-FFF2-40B4-BE49-F238E27FC236}">
                  <a16:creationId xmlns:a16="http://schemas.microsoft.com/office/drawing/2014/main" id="{1BE8AD88-623C-BAED-1DB7-60852CB2D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0" y="3958471"/>
              <a:ext cx="103392" cy="89503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sz="1013"/>
            </a:p>
          </p:txBody>
        </p:sp>
      </p:grpSp>
      <p:grpSp>
        <p:nvGrpSpPr>
          <p:cNvPr id="8" name="Group 40">
            <a:extLst>
              <a:ext uri="{FF2B5EF4-FFF2-40B4-BE49-F238E27FC236}">
                <a16:creationId xmlns:a16="http://schemas.microsoft.com/office/drawing/2014/main" id="{80AD0CA3-37A6-6AA8-28E8-F0DE6E3334A9}"/>
              </a:ext>
            </a:extLst>
          </p:cNvPr>
          <p:cNvGrpSpPr/>
          <p:nvPr/>
        </p:nvGrpSpPr>
        <p:grpSpPr>
          <a:xfrm>
            <a:off x="1309589" y="2233281"/>
            <a:ext cx="172200" cy="172200"/>
            <a:chOff x="470535" y="3492943"/>
            <a:chExt cx="229600" cy="229600"/>
          </a:xfrm>
        </p:grpSpPr>
        <p:sp>
          <p:nvSpPr>
            <p:cNvPr id="9" name="Rounded Rectangle 41">
              <a:extLst>
                <a:ext uri="{FF2B5EF4-FFF2-40B4-BE49-F238E27FC236}">
                  <a16:creationId xmlns:a16="http://schemas.microsoft.com/office/drawing/2014/main" id="{9C9C4F14-851D-F879-2137-6E41C56527A1}"/>
                </a:ext>
              </a:extLst>
            </p:cNvPr>
            <p:cNvSpPr/>
            <p:nvPr/>
          </p:nvSpPr>
          <p:spPr>
            <a:xfrm>
              <a:off x="470535" y="3492943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grpSp>
          <p:nvGrpSpPr>
            <p:cNvPr id="10" name="Group 1216">
              <a:extLst>
                <a:ext uri="{FF2B5EF4-FFF2-40B4-BE49-F238E27FC236}">
                  <a16:creationId xmlns:a16="http://schemas.microsoft.com/office/drawing/2014/main" id="{E86DB698-74FF-16A6-D963-371A522011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132" y="3551431"/>
              <a:ext cx="101582" cy="101580"/>
              <a:chOff x="8400256" y="3573016"/>
              <a:chExt cx="423863" cy="422275"/>
            </a:xfrm>
            <a:solidFill>
              <a:schemeClr val="bg2"/>
            </a:solidFill>
          </p:grpSpPr>
          <p:sp>
            <p:nvSpPr>
              <p:cNvPr id="11" name="Oval 315">
                <a:extLst>
                  <a:ext uri="{FF2B5EF4-FFF2-40B4-BE49-F238E27FC236}">
                    <a16:creationId xmlns:a16="http://schemas.microsoft.com/office/drawing/2014/main" id="{1F27669E-B53F-6DE7-F3A7-AB13E56807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 sz="1013"/>
              </a:p>
            </p:txBody>
          </p:sp>
          <p:sp>
            <p:nvSpPr>
              <p:cNvPr id="12" name="Rectangle 316">
                <a:extLst>
                  <a:ext uri="{FF2B5EF4-FFF2-40B4-BE49-F238E27FC236}">
                    <a16:creationId xmlns:a16="http://schemas.microsoft.com/office/drawing/2014/main" id="{B3DD95CF-214C-28CC-5F31-3E4BBDC35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 sz="1013"/>
              </a:p>
            </p:txBody>
          </p:sp>
          <p:sp>
            <p:nvSpPr>
              <p:cNvPr id="13" name="Freeform 317">
                <a:extLst>
                  <a:ext uri="{FF2B5EF4-FFF2-40B4-BE49-F238E27FC236}">
                    <a16:creationId xmlns:a16="http://schemas.microsoft.com/office/drawing/2014/main" id="{349E0254-F405-07A8-4825-B9C8990A18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4729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4BB0659-DFFA-1563-18C2-2BF172BC27D0}"/>
              </a:ext>
            </a:extLst>
          </p:cNvPr>
          <p:cNvSpPr txBox="1">
            <a:spLocks/>
          </p:cNvSpPr>
          <p:nvPr/>
        </p:nvSpPr>
        <p:spPr>
          <a:xfrm>
            <a:off x="610791" y="291703"/>
            <a:ext cx="7269480" cy="99417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500" dirty="0">
                <a:latin typeface="Consolas" panose="020B0609020204030204" pitchFamily="49" charset="0"/>
              </a:rPr>
              <a:t>Inside the box</a:t>
            </a:r>
            <a:endParaRPr lang="LID4096" sz="4500" dirty="0">
              <a:latin typeface="Consolas" panose="020B060902020403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C1C768E-3BD9-6CDA-DB4E-821D1F3AFB8B}"/>
              </a:ext>
            </a:extLst>
          </p:cNvPr>
          <p:cNvSpPr txBox="1">
            <a:spLocks/>
          </p:cNvSpPr>
          <p:nvPr/>
        </p:nvSpPr>
        <p:spPr>
          <a:xfrm>
            <a:off x="610791" y="1285875"/>
            <a:ext cx="6446520" cy="326350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dirty="0">
                <a:latin typeface="Consolas" panose="020B0609020204030204" pitchFamily="49" charset="0"/>
              </a:rPr>
              <a:t>Power BI Recap (a quick look behind)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dirty="0">
                <a:latin typeface="Consolas" panose="020B0609020204030204" pitchFamily="49" charset="0"/>
              </a:rPr>
              <a:t>Microsoft Fabric is entering the stage</a:t>
            </a:r>
          </a:p>
          <a:p>
            <a:pPr marL="685800" lvl="1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Consolas" panose="020B0609020204030204" pitchFamily="49" charset="0"/>
              </a:rPr>
              <a:t>Risk mitigation by organizing our Fabric workloads</a:t>
            </a:r>
          </a:p>
          <a:p>
            <a:pPr marL="685800" lvl="1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Consolas" panose="020B0609020204030204" pitchFamily="49" charset="0"/>
              </a:rPr>
              <a:t>A gentle introduction to Azure Security capabilities</a:t>
            </a:r>
          </a:p>
          <a:p>
            <a:pPr marL="685800" lvl="1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Consolas" panose="020B0609020204030204" pitchFamily="49" charset="0"/>
              </a:rPr>
              <a:t>Restrict access to tables in the Warehouse item</a:t>
            </a:r>
          </a:p>
        </p:txBody>
      </p:sp>
    </p:spTree>
    <p:extLst>
      <p:ext uri="{BB962C8B-B14F-4D97-AF65-F5344CB8AC3E}">
        <p14:creationId xmlns:p14="http://schemas.microsoft.com/office/powerpoint/2010/main" val="953650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9A6FE-C394-BFED-EF68-FB83EC405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F7526-0AB9-1296-C97B-D2849D45F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Power BI recap (a quick look behind)</a:t>
            </a:r>
            <a:endParaRPr lang="en-NZ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C05F5B-04E2-12A0-38D1-579EF2ADD7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9944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9B31D-486A-C339-03A1-B4D2BB7CA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D06AA-8B91-393B-A858-A6466656C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3600" dirty="0"/>
              <a:t>Power BI recap (a quick look behind)</a:t>
            </a:r>
            <a:endParaRPr lang="en-NZ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A6D80B-A12F-2793-6103-659436F29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62108"/>
            <a:ext cx="2930354" cy="319803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C18EB26-BA88-494C-3A9F-B3899D1A6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80333" y="2637903"/>
            <a:ext cx="686398" cy="68639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F1F4F04-FE8F-B2F6-FD94-541A1EB733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8654" y="2296478"/>
            <a:ext cx="693452" cy="69345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CED30BE-A79D-8457-3FF2-7659DDFB92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59932" y="2637903"/>
            <a:ext cx="686398" cy="68639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3DBDC75-DD6D-5ECD-8587-91F54A7FA4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60122" y="1442427"/>
            <a:ext cx="686398" cy="68639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49756DC-DF5A-3DBA-B56F-80836226F2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01745" y="2917072"/>
            <a:ext cx="721269" cy="72126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F6FCE7C-1883-F1E0-6F8A-EB25743600A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35196" y="2304868"/>
            <a:ext cx="686398" cy="68639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DC85CBF-45B8-24B0-D0EF-32C03DA4694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325452" y="2110928"/>
            <a:ext cx="617210" cy="61721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37526AF-248B-008C-BAB0-553234E5CA7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904585" y="1700232"/>
            <a:ext cx="617209" cy="61720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62BB88D-185C-0203-9631-D07A20FDD6F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905175" y="3569105"/>
            <a:ext cx="689322" cy="68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0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ADD87-9C3B-07CB-F5A3-265A8DDC1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F2C53-53AE-7359-1E51-E68C0FE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Microsoft Fabric is entering the stage</a:t>
            </a:r>
            <a:endParaRPr lang="en-NZ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296AF6-FD95-01C0-95ED-0DC78D668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92353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78F45-F7EA-8955-B28E-00AC30013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D6B1C-E1AC-95CF-32C5-0521386D5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3600" dirty="0"/>
              <a:t>Microsoft Fabric</a:t>
            </a:r>
            <a:endParaRPr lang="en-NZ" sz="36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2DF406C-3CB0-882A-D3B2-43CEFFC64952}"/>
              </a:ext>
            </a:extLst>
          </p:cNvPr>
          <p:cNvGrpSpPr/>
          <p:nvPr/>
        </p:nvGrpSpPr>
        <p:grpSpPr>
          <a:xfrm>
            <a:off x="4313126" y="821938"/>
            <a:ext cx="4222146" cy="830997"/>
            <a:chOff x="8114222" y="2944144"/>
            <a:chExt cx="5629528" cy="11079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0D69C2A-2972-DD0B-4DD4-5BF3071142AB}"/>
                </a:ext>
              </a:extLst>
            </p:cNvPr>
            <p:cNvSpPr txBox="1"/>
            <p:nvPr/>
          </p:nvSpPr>
          <p:spPr>
            <a:xfrm>
              <a:off x="8114222" y="3067254"/>
              <a:ext cx="1110257" cy="861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342900" indent="-342900">
                <a:buFont typeface="Arial" panose="020B0604020202020204" pitchFamily="34" charset="0"/>
                <a:buChar char="•"/>
                <a:defRPr sz="1600"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indent="0">
                <a:spcBef>
                  <a:spcPts val="1200"/>
                </a:spcBef>
                <a:buNone/>
                <a:defRPr/>
              </a:pPr>
              <a:r>
                <a:rPr lang="en-US" sz="1200" dirty="0">
                  <a:solidFill>
                    <a:srgbClr val="000000"/>
                  </a:solidFill>
                  <a:latin typeface="Segoe UI Semibold"/>
                </a:rPr>
                <a:t>Unified analytics platform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536FCF1-3629-03F8-75EF-81E6E96876DC}"/>
                </a:ext>
              </a:extLst>
            </p:cNvPr>
            <p:cNvSpPr txBox="1"/>
            <p:nvPr/>
          </p:nvSpPr>
          <p:spPr>
            <a:xfrm>
              <a:off x="9567167" y="2944144"/>
              <a:ext cx="1110257" cy="1107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342900" indent="-342900">
                <a:buFont typeface="Arial" panose="020B0604020202020204" pitchFamily="34" charset="0"/>
                <a:buChar char="•"/>
                <a:defRPr sz="1600"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indent="0">
                <a:spcBef>
                  <a:spcPts val="1200"/>
                </a:spcBef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Segoe UI Semibold"/>
                </a:rPr>
                <a:t>Lake centric and open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E4AF40C-AE7A-2B54-31F3-FB128917A557}"/>
                </a:ext>
              </a:extLst>
            </p:cNvPr>
            <p:cNvSpPr txBox="1"/>
            <p:nvPr/>
          </p:nvSpPr>
          <p:spPr>
            <a:xfrm>
              <a:off x="10897834" y="3067254"/>
              <a:ext cx="1244201" cy="861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342900" indent="-342900">
                <a:buFont typeface="Arial" panose="020B0604020202020204" pitchFamily="34" charset="0"/>
                <a:buChar char="•"/>
                <a:defRPr sz="1600"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indent="0">
                <a:spcBef>
                  <a:spcPts val="1200"/>
                </a:spcBef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Segoe UI Semibold"/>
                </a:rPr>
                <a:t>Empower every Office user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E5665B6-C8C7-5F54-A2FF-F1AD173ED7E1}"/>
                </a:ext>
              </a:extLst>
            </p:cNvPr>
            <p:cNvSpPr txBox="1"/>
            <p:nvPr/>
          </p:nvSpPr>
          <p:spPr>
            <a:xfrm>
              <a:off x="12420701" y="2944144"/>
              <a:ext cx="1323049" cy="1107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342900" indent="-342900">
                <a:buFont typeface="Arial" panose="020B0604020202020204" pitchFamily="34" charset="0"/>
                <a:buChar char="•"/>
                <a:defRPr sz="1600"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indent="0">
                <a:spcBef>
                  <a:spcPts val="1200"/>
                </a:spcBef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Segoe UI Semibold"/>
                </a:rPr>
                <a:t>Pervasive security and governance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DD85FCB-5D02-2AD1-FA6B-13990E5F7E7D}"/>
                </a:ext>
              </a:extLst>
            </p:cNvPr>
            <p:cNvCxnSpPr>
              <a:cxnSpLocks/>
            </p:cNvCxnSpPr>
            <p:nvPr/>
          </p:nvCxnSpPr>
          <p:spPr>
            <a:xfrm>
              <a:off x="9395823" y="3091881"/>
              <a:ext cx="0" cy="82175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7C048AD-BD63-2135-341F-6ADBD8B54B80}"/>
                </a:ext>
              </a:extLst>
            </p:cNvPr>
            <p:cNvCxnSpPr>
              <a:cxnSpLocks/>
            </p:cNvCxnSpPr>
            <p:nvPr/>
          </p:nvCxnSpPr>
          <p:spPr>
            <a:xfrm>
              <a:off x="10726490" y="3091881"/>
              <a:ext cx="0" cy="82175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4AA5798-9CC1-61AE-2D9E-963A3F7A1268}"/>
                </a:ext>
              </a:extLst>
            </p:cNvPr>
            <p:cNvCxnSpPr>
              <a:cxnSpLocks/>
            </p:cNvCxnSpPr>
            <p:nvPr/>
          </p:nvCxnSpPr>
          <p:spPr>
            <a:xfrm>
              <a:off x="12249354" y="3091881"/>
              <a:ext cx="0" cy="82175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ounded Rectangle 38">
            <a:extLst>
              <a:ext uri="{FF2B5EF4-FFF2-40B4-BE49-F238E27FC236}">
                <a16:creationId xmlns:a16="http://schemas.microsoft.com/office/drawing/2014/main" id="{F34E9BDD-78E6-B631-F918-94D9FBFDFC2D}"/>
              </a:ext>
            </a:extLst>
          </p:cNvPr>
          <p:cNvSpPr/>
          <p:nvPr/>
        </p:nvSpPr>
        <p:spPr bwMode="auto">
          <a:xfrm>
            <a:off x="442168" y="1715700"/>
            <a:ext cx="8264873" cy="2742001"/>
          </a:xfrm>
          <a:prstGeom prst="roundRect">
            <a:avLst>
              <a:gd name="adj" fmla="val 3641"/>
            </a:avLst>
          </a:prstGeom>
          <a:gradFill flip="none" rotWithShape="1">
            <a:gsLst>
              <a:gs pos="0">
                <a:srgbClr val="243A5E"/>
              </a:gs>
              <a:gs pos="100000">
                <a:srgbClr val="0078D4"/>
              </a:gs>
            </a:gsLst>
            <a:lin ang="54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none" lIns="137160" tIns="109728" rIns="13770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900" kern="0">
              <a:solidFill>
                <a:srgbClr val="FFFFFF"/>
              </a:solidFill>
              <a:latin typeface="Segoe UI Semibold"/>
            </a:endParaRPr>
          </a:p>
        </p:txBody>
      </p:sp>
      <p:sp>
        <p:nvSpPr>
          <p:cNvPr id="22" name="Rounded Rectangle 14">
            <a:extLst>
              <a:ext uri="{FF2B5EF4-FFF2-40B4-BE49-F238E27FC236}">
                <a16:creationId xmlns:a16="http://schemas.microsoft.com/office/drawing/2014/main" id="{0B8FCB49-182C-503E-B4A3-A6B58695A90B}"/>
              </a:ext>
            </a:extLst>
          </p:cNvPr>
          <p:cNvSpPr/>
          <p:nvPr/>
        </p:nvSpPr>
        <p:spPr>
          <a:xfrm>
            <a:off x="830117" y="2023608"/>
            <a:ext cx="995251" cy="754677"/>
          </a:xfrm>
          <a:prstGeom prst="roundRect">
            <a:avLst>
              <a:gd name="adj" fmla="val 6586"/>
            </a:avLst>
          </a:prstGeom>
          <a:gradFill flip="none" rotWithShape="1">
            <a:gsLst>
              <a:gs pos="20000">
                <a:srgbClr val="243A5E"/>
              </a:gs>
              <a:gs pos="100000">
                <a:srgbClr val="0078D4"/>
              </a:gs>
            </a:gsLst>
            <a:lin ang="54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none" lIns="137160" tIns="109728" rIns="13770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825" kern="0">
              <a:solidFill>
                <a:srgbClr val="FFFFFF"/>
              </a:solidFill>
              <a:latin typeface="Segoe UI Semibold"/>
            </a:endParaRPr>
          </a:p>
        </p:txBody>
      </p:sp>
      <p:sp>
        <p:nvSpPr>
          <p:cNvPr id="23" name="Rounded Rectangle 15">
            <a:extLst>
              <a:ext uri="{FF2B5EF4-FFF2-40B4-BE49-F238E27FC236}">
                <a16:creationId xmlns:a16="http://schemas.microsoft.com/office/drawing/2014/main" id="{FADCCAFA-960D-D62E-C590-3B44AC42796D}"/>
              </a:ext>
            </a:extLst>
          </p:cNvPr>
          <p:cNvSpPr/>
          <p:nvPr/>
        </p:nvSpPr>
        <p:spPr>
          <a:xfrm>
            <a:off x="1912165" y="2023608"/>
            <a:ext cx="995251" cy="754677"/>
          </a:xfrm>
          <a:prstGeom prst="roundRect">
            <a:avLst>
              <a:gd name="adj" fmla="val 6586"/>
            </a:avLst>
          </a:prstGeom>
          <a:gradFill flip="none" rotWithShape="1">
            <a:gsLst>
              <a:gs pos="20000">
                <a:srgbClr val="243A5E"/>
              </a:gs>
              <a:gs pos="100000">
                <a:srgbClr val="0078D4"/>
              </a:gs>
            </a:gsLst>
            <a:lin ang="54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none" lIns="137160" tIns="109728" rIns="13770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825" kern="0">
              <a:solidFill>
                <a:srgbClr val="FFFFFF"/>
              </a:solidFill>
              <a:latin typeface="Segoe UI Semibold"/>
            </a:endParaRPr>
          </a:p>
        </p:txBody>
      </p:sp>
      <p:sp>
        <p:nvSpPr>
          <p:cNvPr id="24" name="Rounded Rectangle 16">
            <a:extLst>
              <a:ext uri="{FF2B5EF4-FFF2-40B4-BE49-F238E27FC236}">
                <a16:creationId xmlns:a16="http://schemas.microsoft.com/office/drawing/2014/main" id="{5BD26AB1-9B85-DAF4-739C-377806DD3BF9}"/>
              </a:ext>
            </a:extLst>
          </p:cNvPr>
          <p:cNvSpPr/>
          <p:nvPr/>
        </p:nvSpPr>
        <p:spPr>
          <a:xfrm>
            <a:off x="2994213" y="2023608"/>
            <a:ext cx="995251" cy="754677"/>
          </a:xfrm>
          <a:prstGeom prst="roundRect">
            <a:avLst>
              <a:gd name="adj" fmla="val 6586"/>
            </a:avLst>
          </a:prstGeom>
          <a:gradFill flip="none" rotWithShape="1">
            <a:gsLst>
              <a:gs pos="20000">
                <a:srgbClr val="243A5E"/>
              </a:gs>
              <a:gs pos="100000">
                <a:srgbClr val="0078D4"/>
              </a:gs>
            </a:gsLst>
            <a:lin ang="54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none" lIns="137160" tIns="109728" rIns="13770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825" kern="0">
              <a:solidFill>
                <a:srgbClr val="FFFFFF"/>
              </a:solidFill>
              <a:latin typeface="Segoe UI Semibold"/>
            </a:endParaRPr>
          </a:p>
        </p:txBody>
      </p:sp>
      <p:sp>
        <p:nvSpPr>
          <p:cNvPr id="25" name="Rounded Rectangle 17">
            <a:extLst>
              <a:ext uri="{FF2B5EF4-FFF2-40B4-BE49-F238E27FC236}">
                <a16:creationId xmlns:a16="http://schemas.microsoft.com/office/drawing/2014/main" id="{D6646178-99FE-C509-AEC4-28DE2B648AAF}"/>
              </a:ext>
            </a:extLst>
          </p:cNvPr>
          <p:cNvSpPr/>
          <p:nvPr/>
        </p:nvSpPr>
        <p:spPr>
          <a:xfrm>
            <a:off x="4076261" y="2023608"/>
            <a:ext cx="995251" cy="754677"/>
          </a:xfrm>
          <a:prstGeom prst="roundRect">
            <a:avLst>
              <a:gd name="adj" fmla="val 6586"/>
            </a:avLst>
          </a:prstGeom>
          <a:gradFill flip="none" rotWithShape="1">
            <a:gsLst>
              <a:gs pos="20000">
                <a:srgbClr val="243A5E"/>
              </a:gs>
              <a:gs pos="100000">
                <a:srgbClr val="0078D4"/>
              </a:gs>
            </a:gsLst>
            <a:lin ang="54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none" lIns="137160" tIns="109728" rIns="13770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825" kern="0">
              <a:solidFill>
                <a:srgbClr val="FFFFFF"/>
              </a:solidFill>
              <a:latin typeface="Segoe UI Semibold"/>
            </a:endParaRPr>
          </a:p>
        </p:txBody>
      </p:sp>
      <p:sp>
        <p:nvSpPr>
          <p:cNvPr id="26" name="Rounded Rectangle 18">
            <a:extLst>
              <a:ext uri="{FF2B5EF4-FFF2-40B4-BE49-F238E27FC236}">
                <a16:creationId xmlns:a16="http://schemas.microsoft.com/office/drawing/2014/main" id="{54E8ADA3-D946-229E-E332-A8B1A9CBC01E}"/>
              </a:ext>
            </a:extLst>
          </p:cNvPr>
          <p:cNvSpPr/>
          <p:nvPr/>
        </p:nvSpPr>
        <p:spPr>
          <a:xfrm>
            <a:off x="5158309" y="2023608"/>
            <a:ext cx="995251" cy="754677"/>
          </a:xfrm>
          <a:prstGeom prst="roundRect">
            <a:avLst>
              <a:gd name="adj" fmla="val 6586"/>
            </a:avLst>
          </a:prstGeom>
          <a:gradFill flip="none" rotWithShape="1">
            <a:gsLst>
              <a:gs pos="20000">
                <a:srgbClr val="243A5E"/>
              </a:gs>
              <a:gs pos="100000">
                <a:srgbClr val="0078D4"/>
              </a:gs>
            </a:gsLst>
            <a:lin ang="54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none" lIns="137160" tIns="109728" rIns="13770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825" kern="0">
              <a:solidFill>
                <a:srgbClr val="FFFFFF"/>
              </a:solidFill>
              <a:latin typeface="Segoe UI Semibold"/>
            </a:endParaRPr>
          </a:p>
        </p:txBody>
      </p:sp>
      <p:sp>
        <p:nvSpPr>
          <p:cNvPr id="27" name="Rounded Rectangle 19">
            <a:extLst>
              <a:ext uri="{FF2B5EF4-FFF2-40B4-BE49-F238E27FC236}">
                <a16:creationId xmlns:a16="http://schemas.microsoft.com/office/drawing/2014/main" id="{4D6F8201-9D67-F3F0-31BC-C9DDE4855D64}"/>
              </a:ext>
            </a:extLst>
          </p:cNvPr>
          <p:cNvSpPr/>
          <p:nvPr/>
        </p:nvSpPr>
        <p:spPr>
          <a:xfrm>
            <a:off x="7323841" y="2023608"/>
            <a:ext cx="995251" cy="754677"/>
          </a:xfrm>
          <a:prstGeom prst="roundRect">
            <a:avLst>
              <a:gd name="adj" fmla="val 6586"/>
            </a:avLst>
          </a:prstGeom>
          <a:gradFill flip="none" rotWithShape="1">
            <a:gsLst>
              <a:gs pos="20000">
                <a:srgbClr val="243A5E"/>
              </a:gs>
              <a:gs pos="100000">
                <a:srgbClr val="0078D4"/>
              </a:gs>
            </a:gsLst>
            <a:lin ang="54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none" lIns="137160" tIns="109728" rIns="13770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825" kern="0">
              <a:solidFill>
                <a:srgbClr val="FFFFFF"/>
              </a:solidFill>
              <a:latin typeface="Segoe UI Semibold"/>
            </a:endParaRPr>
          </a:p>
        </p:txBody>
      </p:sp>
      <p:sp>
        <p:nvSpPr>
          <p:cNvPr id="28" name="Rounded Rectangle 19">
            <a:extLst>
              <a:ext uri="{FF2B5EF4-FFF2-40B4-BE49-F238E27FC236}">
                <a16:creationId xmlns:a16="http://schemas.microsoft.com/office/drawing/2014/main" id="{9EC1915F-93E1-DD15-535B-D89A38BA09E8}"/>
              </a:ext>
            </a:extLst>
          </p:cNvPr>
          <p:cNvSpPr/>
          <p:nvPr/>
        </p:nvSpPr>
        <p:spPr>
          <a:xfrm>
            <a:off x="6240616" y="2023608"/>
            <a:ext cx="995251" cy="754677"/>
          </a:xfrm>
          <a:prstGeom prst="roundRect">
            <a:avLst>
              <a:gd name="adj" fmla="val 6586"/>
            </a:avLst>
          </a:prstGeom>
          <a:gradFill flip="none" rotWithShape="1">
            <a:gsLst>
              <a:gs pos="20000">
                <a:srgbClr val="243A5E"/>
              </a:gs>
              <a:gs pos="100000">
                <a:srgbClr val="0078D4"/>
              </a:gs>
            </a:gsLst>
            <a:lin ang="54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none" lIns="137160" tIns="109728" rIns="13770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825" kern="0">
              <a:solidFill>
                <a:srgbClr val="FFFFFF"/>
              </a:solidFill>
              <a:latin typeface="Segoe UI Semibold"/>
            </a:endParaRPr>
          </a:p>
        </p:txBody>
      </p:sp>
      <p:sp>
        <p:nvSpPr>
          <p:cNvPr id="29" name="Rounded Rectangle 48">
            <a:extLst>
              <a:ext uri="{FF2B5EF4-FFF2-40B4-BE49-F238E27FC236}">
                <a16:creationId xmlns:a16="http://schemas.microsoft.com/office/drawing/2014/main" id="{03D2D260-2E1A-571F-65FE-132C11F4527A}"/>
              </a:ext>
            </a:extLst>
          </p:cNvPr>
          <p:cNvSpPr/>
          <p:nvPr/>
        </p:nvSpPr>
        <p:spPr>
          <a:xfrm>
            <a:off x="830117" y="2853426"/>
            <a:ext cx="7488975" cy="1296367"/>
          </a:xfrm>
          <a:prstGeom prst="roundRect">
            <a:avLst>
              <a:gd name="adj" fmla="val 3252"/>
            </a:avLst>
          </a:prstGeom>
          <a:gradFill flip="none" rotWithShape="1">
            <a:gsLst>
              <a:gs pos="100000">
                <a:srgbClr val="4FD4FF"/>
              </a:gs>
              <a:gs pos="0">
                <a:srgbClr val="0078D4"/>
              </a:gs>
              <a:gs pos="60000">
                <a:srgbClr val="0078D4">
                  <a:lumMod val="60000"/>
                  <a:lumOff val="40000"/>
                </a:srgb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5">
              <a:defRPr/>
            </a:pPr>
            <a:endParaRPr lang="en-US" sz="1500" kern="0">
              <a:solidFill>
                <a:srgbClr val="FFFFFF"/>
              </a:solidFill>
              <a:latin typeface="Segoe UI Semibold"/>
              <a:cs typeface="Segoe UI" panose="020B0502040204020203" pitchFamily="34" charset="0"/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35E4F9DC-6238-C0E7-CD4A-AE0D3131C2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7916" r="-7916"/>
          <a:stretch/>
        </p:blipFill>
        <p:spPr>
          <a:xfrm>
            <a:off x="1143673" y="2099974"/>
            <a:ext cx="368139" cy="317822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8281BFF8-A2D3-D2E7-381F-494644C254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7916" r="-7916"/>
          <a:stretch/>
        </p:blipFill>
        <p:spPr>
          <a:xfrm>
            <a:off x="2225721" y="2099974"/>
            <a:ext cx="368138" cy="317821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94A52F02-7A33-1E95-5DEF-F9D2032A759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7916" r="-7916"/>
          <a:stretch/>
        </p:blipFill>
        <p:spPr>
          <a:xfrm>
            <a:off x="4389818" y="2099974"/>
            <a:ext cx="368139" cy="317822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3AE9D916-765A-2DE1-290D-108AA6D449E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-7916" r="-7916"/>
          <a:stretch/>
        </p:blipFill>
        <p:spPr>
          <a:xfrm>
            <a:off x="3297266" y="2090907"/>
            <a:ext cx="389145" cy="335957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3B4F87AA-1FF7-D49F-1D01-F3BBA7DD8A4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-7916" r="-7916"/>
          <a:stretch/>
        </p:blipFill>
        <p:spPr>
          <a:xfrm>
            <a:off x="5463415" y="2092679"/>
            <a:ext cx="385040" cy="332413"/>
          </a:xfrm>
          <a:prstGeom prst="rect">
            <a:avLst/>
          </a:prstGeom>
        </p:spPr>
      </p:pic>
      <p:sp>
        <p:nvSpPr>
          <p:cNvPr id="35" name="Rounded Rectangle 14">
            <a:extLst>
              <a:ext uri="{FF2B5EF4-FFF2-40B4-BE49-F238E27FC236}">
                <a16:creationId xmlns:a16="http://schemas.microsoft.com/office/drawing/2014/main" id="{348A9586-8656-E31C-2691-D6DA374AC960}"/>
              </a:ext>
            </a:extLst>
          </p:cNvPr>
          <p:cNvSpPr/>
          <p:nvPr/>
        </p:nvSpPr>
        <p:spPr>
          <a:xfrm>
            <a:off x="1052127" y="2479614"/>
            <a:ext cx="551231" cy="239762"/>
          </a:xfrm>
          <a:prstGeom prst="roundRect">
            <a:avLst>
              <a:gd name="adj" fmla="val 6586"/>
            </a:avLst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750" kern="0" dirty="0">
                <a:solidFill>
                  <a:srgbClr val="FFFFFF"/>
                </a:solidFill>
                <a:latin typeface="Segoe UI Semibold"/>
              </a:rPr>
              <a:t>Data </a:t>
            </a:r>
          </a:p>
          <a:p>
            <a:pPr algn="ctr">
              <a:defRPr/>
            </a:pPr>
            <a:r>
              <a:rPr lang="en-US" sz="750" kern="0" dirty="0">
                <a:solidFill>
                  <a:srgbClr val="FFFFFF"/>
                </a:solidFill>
                <a:latin typeface="Segoe UI Semibold"/>
              </a:rPr>
              <a:t>Factory</a:t>
            </a:r>
          </a:p>
        </p:txBody>
      </p:sp>
      <p:sp>
        <p:nvSpPr>
          <p:cNvPr id="36" name="Rounded Rectangle 15">
            <a:extLst>
              <a:ext uri="{FF2B5EF4-FFF2-40B4-BE49-F238E27FC236}">
                <a16:creationId xmlns:a16="http://schemas.microsoft.com/office/drawing/2014/main" id="{E8ADF057-9E30-70D0-A4BE-F666E329397C}"/>
              </a:ext>
            </a:extLst>
          </p:cNvPr>
          <p:cNvSpPr/>
          <p:nvPr/>
        </p:nvSpPr>
        <p:spPr>
          <a:xfrm>
            <a:off x="2061018" y="2479614"/>
            <a:ext cx="697545" cy="239762"/>
          </a:xfrm>
          <a:prstGeom prst="roundRect">
            <a:avLst>
              <a:gd name="adj" fmla="val 6586"/>
            </a:avLst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750" kern="0" dirty="0">
                <a:solidFill>
                  <a:srgbClr val="FFFFFF"/>
                </a:solidFill>
                <a:latin typeface="Segoe UI Semibold"/>
              </a:rPr>
              <a:t>Synapse Data </a:t>
            </a:r>
          </a:p>
          <a:p>
            <a:pPr algn="ctr">
              <a:defRPr/>
            </a:pPr>
            <a:r>
              <a:rPr lang="en-US" sz="750" kern="0" dirty="0">
                <a:solidFill>
                  <a:srgbClr val="FFFFFF"/>
                </a:solidFill>
                <a:latin typeface="Segoe UI Semibold"/>
              </a:rPr>
              <a:t>Engineering</a:t>
            </a:r>
          </a:p>
        </p:txBody>
      </p:sp>
      <p:sp>
        <p:nvSpPr>
          <p:cNvPr id="37" name="Rounded Rectangle 16">
            <a:extLst>
              <a:ext uri="{FF2B5EF4-FFF2-40B4-BE49-F238E27FC236}">
                <a16:creationId xmlns:a16="http://schemas.microsoft.com/office/drawing/2014/main" id="{A7A4D86B-180B-A3C7-6918-BEC993215175}"/>
              </a:ext>
            </a:extLst>
          </p:cNvPr>
          <p:cNvSpPr/>
          <p:nvPr/>
        </p:nvSpPr>
        <p:spPr>
          <a:xfrm>
            <a:off x="3158378" y="2479614"/>
            <a:ext cx="666921" cy="239762"/>
          </a:xfrm>
          <a:prstGeom prst="roundRect">
            <a:avLst>
              <a:gd name="adj" fmla="val 6586"/>
            </a:avLst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750" kern="0" dirty="0">
                <a:solidFill>
                  <a:srgbClr val="FFFFFF"/>
                </a:solidFill>
                <a:latin typeface="Segoe UI Semibold"/>
              </a:rPr>
              <a:t>Synapse Data</a:t>
            </a:r>
            <a:br>
              <a:rPr lang="en-US" sz="750" kern="0" dirty="0">
                <a:solidFill>
                  <a:srgbClr val="FFFFFF"/>
                </a:solidFill>
                <a:latin typeface="Segoe UI Semibold"/>
              </a:rPr>
            </a:br>
            <a:r>
              <a:rPr lang="en-US" sz="750" kern="0" dirty="0">
                <a:solidFill>
                  <a:srgbClr val="FFFFFF"/>
                </a:solidFill>
                <a:latin typeface="Segoe UI Semibold"/>
              </a:rPr>
              <a:t>Warehouse</a:t>
            </a:r>
          </a:p>
        </p:txBody>
      </p:sp>
      <p:sp>
        <p:nvSpPr>
          <p:cNvPr id="38" name="Rounded Rectangle 17">
            <a:extLst>
              <a:ext uri="{FF2B5EF4-FFF2-40B4-BE49-F238E27FC236}">
                <a16:creationId xmlns:a16="http://schemas.microsoft.com/office/drawing/2014/main" id="{B06ABDBD-E30F-94FE-BA64-E7427172D191}"/>
              </a:ext>
            </a:extLst>
          </p:cNvPr>
          <p:cNvSpPr/>
          <p:nvPr/>
        </p:nvSpPr>
        <p:spPr>
          <a:xfrm>
            <a:off x="4240426" y="2479614"/>
            <a:ext cx="666921" cy="239762"/>
          </a:xfrm>
          <a:prstGeom prst="roundRect">
            <a:avLst>
              <a:gd name="adj" fmla="val 6586"/>
            </a:avLst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750" kern="0" dirty="0">
                <a:solidFill>
                  <a:srgbClr val="FFFFFF"/>
                </a:solidFill>
                <a:latin typeface="Segoe UI Semibold"/>
              </a:rPr>
              <a:t>Synapse Data Science</a:t>
            </a:r>
          </a:p>
        </p:txBody>
      </p:sp>
      <p:sp>
        <p:nvSpPr>
          <p:cNvPr id="39" name="Rounded Rectangle 18">
            <a:extLst>
              <a:ext uri="{FF2B5EF4-FFF2-40B4-BE49-F238E27FC236}">
                <a16:creationId xmlns:a16="http://schemas.microsoft.com/office/drawing/2014/main" id="{29FE4024-7AC1-D671-C65C-6A8320229486}"/>
              </a:ext>
            </a:extLst>
          </p:cNvPr>
          <p:cNvSpPr/>
          <p:nvPr/>
        </p:nvSpPr>
        <p:spPr>
          <a:xfrm>
            <a:off x="5179562" y="2479614"/>
            <a:ext cx="952745" cy="239762"/>
          </a:xfrm>
          <a:prstGeom prst="roundRect">
            <a:avLst>
              <a:gd name="adj" fmla="val 6586"/>
            </a:avLst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750" kern="0" dirty="0">
                <a:solidFill>
                  <a:srgbClr val="FFFFFF"/>
                </a:solidFill>
                <a:latin typeface="Segoe UI Semibold"/>
              </a:rPr>
              <a:t>Synapse Real </a:t>
            </a:r>
            <a:br>
              <a:rPr lang="en-US" sz="750" kern="0" dirty="0">
                <a:solidFill>
                  <a:srgbClr val="FFFFFF"/>
                </a:solidFill>
                <a:latin typeface="Segoe UI Semibold"/>
              </a:rPr>
            </a:br>
            <a:r>
              <a:rPr lang="en-US" sz="750" kern="0" dirty="0">
                <a:solidFill>
                  <a:srgbClr val="FFFFFF"/>
                </a:solidFill>
                <a:latin typeface="Segoe UI Semibold"/>
              </a:rPr>
              <a:t>Time Analytics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946ACEE9-AD6E-D161-C0ED-4820CA4E78A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-7916" r="-7916"/>
          <a:stretch/>
        </p:blipFill>
        <p:spPr>
          <a:xfrm>
            <a:off x="6554172" y="2099974"/>
            <a:ext cx="368139" cy="317822"/>
          </a:xfrm>
          <a:prstGeom prst="rect">
            <a:avLst/>
          </a:prstGeom>
        </p:spPr>
      </p:pic>
      <p:sp>
        <p:nvSpPr>
          <p:cNvPr id="41" name="Rounded Rectangle 19">
            <a:extLst>
              <a:ext uri="{FF2B5EF4-FFF2-40B4-BE49-F238E27FC236}">
                <a16:creationId xmlns:a16="http://schemas.microsoft.com/office/drawing/2014/main" id="{0430B729-DA05-BE1D-DE20-51DB98CC1C50}"/>
              </a:ext>
            </a:extLst>
          </p:cNvPr>
          <p:cNvSpPr/>
          <p:nvPr/>
        </p:nvSpPr>
        <p:spPr>
          <a:xfrm>
            <a:off x="6450717" y="2539555"/>
            <a:ext cx="575050" cy="119881"/>
          </a:xfrm>
          <a:prstGeom prst="roundRect">
            <a:avLst>
              <a:gd name="adj" fmla="val 6586"/>
            </a:avLst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750" dirty="0">
                <a:solidFill>
                  <a:srgbClr val="FFFFFF"/>
                </a:solidFill>
                <a:latin typeface="Segoe UI Semibold"/>
              </a:rPr>
              <a:t>Power BI</a:t>
            </a:r>
          </a:p>
        </p:txBody>
      </p:sp>
      <p:sp>
        <p:nvSpPr>
          <p:cNvPr id="42" name="Rounded Rectangle 19">
            <a:extLst>
              <a:ext uri="{FF2B5EF4-FFF2-40B4-BE49-F238E27FC236}">
                <a16:creationId xmlns:a16="http://schemas.microsoft.com/office/drawing/2014/main" id="{E16E07FD-FEE4-CC5F-D9A5-CC80CC6E2D08}"/>
              </a:ext>
            </a:extLst>
          </p:cNvPr>
          <p:cNvSpPr/>
          <p:nvPr/>
        </p:nvSpPr>
        <p:spPr>
          <a:xfrm>
            <a:off x="7482902" y="2539554"/>
            <a:ext cx="677129" cy="119881"/>
          </a:xfrm>
          <a:prstGeom prst="roundRect">
            <a:avLst>
              <a:gd name="adj" fmla="val 6586"/>
            </a:avLst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750" dirty="0">
                <a:solidFill>
                  <a:srgbClr val="FFFFFF"/>
                </a:solidFill>
                <a:latin typeface="Segoe UI Semibold"/>
              </a:rPr>
              <a:t>Data Activator</a:t>
            </a:r>
          </a:p>
        </p:txBody>
      </p:sp>
      <p:pic>
        <p:nvPicPr>
          <p:cNvPr id="43" name="Picture 26">
            <a:extLst>
              <a:ext uri="{FF2B5EF4-FFF2-40B4-BE49-F238E27FC236}">
                <a16:creationId xmlns:a16="http://schemas.microsoft.com/office/drawing/2014/main" id="{495D752F-B999-088C-8ADC-1D3DF49A56B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8910" b="8910"/>
          <a:stretch/>
        </p:blipFill>
        <p:spPr>
          <a:xfrm>
            <a:off x="7636435" y="2106827"/>
            <a:ext cx="370064" cy="304117"/>
          </a:xfrm>
          <a:prstGeom prst="rect">
            <a:avLst/>
          </a:prstGeom>
        </p:spPr>
      </p:pic>
      <p:sp>
        <p:nvSpPr>
          <p:cNvPr id="44" name="Rounded Rectangle 45">
            <a:extLst>
              <a:ext uri="{FF2B5EF4-FFF2-40B4-BE49-F238E27FC236}">
                <a16:creationId xmlns:a16="http://schemas.microsoft.com/office/drawing/2014/main" id="{ABB1A3E9-6DC6-3737-282A-D965ECF5BD08}"/>
              </a:ext>
            </a:extLst>
          </p:cNvPr>
          <p:cNvSpPr/>
          <p:nvPr/>
        </p:nvSpPr>
        <p:spPr>
          <a:xfrm>
            <a:off x="4271639" y="3701703"/>
            <a:ext cx="605936" cy="188238"/>
          </a:xfrm>
          <a:prstGeom prst="roundRect">
            <a:avLst>
              <a:gd name="adj" fmla="val 4528"/>
            </a:avLst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685775">
              <a:defRPr/>
            </a:pPr>
            <a:r>
              <a:rPr lang="en-US" sz="1200" kern="0">
                <a:solidFill>
                  <a:prstClr val="white"/>
                </a:solidFill>
                <a:latin typeface="Segoe UI Semibold"/>
                <a:cs typeface="Segoe UI" panose="020B0502040204020203" pitchFamily="34" charset="0"/>
              </a:rPr>
              <a:t>OneLake</a:t>
            </a:r>
          </a:p>
        </p:txBody>
      </p:sp>
      <p:pic>
        <p:nvPicPr>
          <p:cNvPr id="45" name="Picture 44" descr="Logo, company name&#10;&#10;Description automatically generated">
            <a:extLst>
              <a:ext uri="{FF2B5EF4-FFF2-40B4-BE49-F238E27FC236}">
                <a16:creationId xmlns:a16="http://schemas.microsoft.com/office/drawing/2014/main" id="{08B48843-52C6-8447-AB09-51065952F8D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16" r="-7916"/>
          <a:stretch/>
        </p:blipFill>
        <p:spPr>
          <a:xfrm>
            <a:off x="4289398" y="3102019"/>
            <a:ext cx="570413" cy="49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1568B-797A-5B8A-1E80-409624A19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86892-D29D-5C4E-8F01-3F50EC693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3600" dirty="0"/>
              <a:t>Microsoft Fabric</a:t>
            </a:r>
            <a:endParaRPr lang="en-NZ" sz="36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B2C60AC-7630-8498-9179-65D61D612855}"/>
              </a:ext>
            </a:extLst>
          </p:cNvPr>
          <p:cNvGrpSpPr/>
          <p:nvPr/>
        </p:nvGrpSpPr>
        <p:grpSpPr>
          <a:xfrm>
            <a:off x="5698191" y="1302198"/>
            <a:ext cx="3008850" cy="3091556"/>
            <a:chOff x="7597588" y="2023935"/>
            <a:chExt cx="4011800" cy="412207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E58AE18-E3AE-FE19-9E61-7558A9BF3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597588" y="2023935"/>
              <a:ext cx="4011800" cy="4122075"/>
            </a:xfrm>
            <a:prstGeom prst="roundRect">
              <a:avLst>
                <a:gd name="adj" fmla="val 2893"/>
              </a:avLst>
            </a:prstGeom>
            <a:solidFill>
              <a:srgbClr val="091F2C"/>
            </a:solidFill>
            <a:ln>
              <a:noFill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prstClr val="black">
                  <a:alpha val="50000"/>
                </a:prstClr>
              </a:outerShdw>
            </a:effectLst>
            <a:scene3d>
              <a:camera prst="perspectiveLeft" fov="2100000">
                <a:rot lat="0" lon="0" rev="0"/>
              </a:camera>
              <a:lightRig rig="threePt" dir="t"/>
            </a:scene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err="1">
                <a:solidFill>
                  <a:srgbClr val="091F2C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7C386BB-52D7-0F5E-82FE-DBFEF8F2B1AE}"/>
                </a:ext>
              </a:extLst>
            </p:cNvPr>
            <p:cNvSpPr txBox="1"/>
            <p:nvPr/>
          </p:nvSpPr>
          <p:spPr>
            <a:xfrm>
              <a:off x="7856183" y="2233183"/>
              <a:ext cx="3494612" cy="3734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342900" indent="-342900">
                <a:buFont typeface="Arial" panose="020B0604020202020204" pitchFamily="34" charset="0"/>
                <a:buChar char="•"/>
                <a:defRPr sz="1600"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indent="0">
                <a:spcBef>
                  <a:spcPts val="1200"/>
                </a:spcBef>
                <a:buNone/>
                <a:defRPr/>
              </a:pPr>
              <a:r>
                <a:rPr lang="en-US" sz="900" kern="0">
                  <a:solidFill>
                    <a:srgbClr val="FFFFFF"/>
                  </a:solidFill>
                </a:rPr>
                <a:t>All the compute engines store their data automatically in </a:t>
              </a:r>
              <a:r>
                <a:rPr lang="en-US" sz="900" kern="0" err="1">
                  <a:solidFill>
                    <a:srgbClr val="FFFFFF"/>
                  </a:solidFill>
                </a:rPr>
                <a:t>OneLake</a:t>
              </a:r>
              <a:endParaRPr lang="en-US" sz="900" kern="0">
                <a:solidFill>
                  <a:srgbClr val="FFFFFF"/>
                </a:solidFill>
              </a:endParaRPr>
            </a:p>
            <a:p>
              <a:pPr marL="0" indent="0">
                <a:spcBef>
                  <a:spcPts val="1200"/>
                </a:spcBef>
                <a:buNone/>
                <a:defRPr/>
              </a:pPr>
              <a:r>
                <a:rPr lang="en-US" sz="900" kern="0">
                  <a:solidFill>
                    <a:srgbClr val="FFFFFF"/>
                  </a:solidFill>
                </a:rPr>
                <a:t>The data is stored in a single common format</a:t>
              </a:r>
            </a:p>
            <a:p>
              <a:pPr marL="0" indent="0">
                <a:spcBef>
                  <a:spcPts val="1200"/>
                </a:spcBef>
                <a:buNone/>
                <a:defRPr/>
              </a:pPr>
              <a:r>
                <a:rPr lang="en-US" sz="900" kern="0">
                  <a:solidFill>
                    <a:srgbClr val="49C5B1"/>
                  </a:solidFill>
                </a:rPr>
                <a:t>Delta – Parquet</a:t>
              </a:r>
              <a:r>
                <a:rPr lang="en-US" sz="900" kern="0">
                  <a:solidFill>
                    <a:srgbClr val="FFFFFF"/>
                  </a:solidFill>
                </a:rPr>
                <a:t>, an open standards format,</a:t>
              </a:r>
              <a:br>
                <a:rPr lang="en-US" sz="900" kern="0">
                  <a:solidFill>
                    <a:srgbClr val="FFFFFF"/>
                  </a:solidFill>
                </a:rPr>
              </a:br>
              <a:r>
                <a:rPr lang="en-US" sz="900" kern="0">
                  <a:solidFill>
                    <a:srgbClr val="FFFFFF"/>
                  </a:solidFill>
                </a:rPr>
                <a:t>is the storage format for all tabular data in Analytics </a:t>
              </a:r>
              <a:r>
                <a:rPr lang="en-US" sz="900" kern="0" err="1">
                  <a:solidFill>
                    <a:srgbClr val="FFFFFF"/>
                  </a:solidFill>
                </a:rPr>
                <a:t>vNext</a:t>
              </a:r>
              <a:endParaRPr lang="en-US" sz="900" kern="0">
                <a:solidFill>
                  <a:srgbClr val="FFFFFF"/>
                </a:solidFill>
              </a:endParaRPr>
            </a:p>
            <a:p>
              <a:pPr marL="0" indent="0">
                <a:spcBef>
                  <a:spcPts val="1200"/>
                </a:spcBef>
                <a:buNone/>
                <a:defRPr/>
              </a:pPr>
              <a:r>
                <a:rPr lang="en-US" sz="900" kern="0">
                  <a:solidFill>
                    <a:srgbClr val="FFFFFF"/>
                  </a:solidFill>
                </a:rPr>
                <a:t>Once data is stored in the lake, it is directly accessible by all the engines without needing</a:t>
              </a:r>
              <a:br>
                <a:rPr lang="en-US" sz="900" kern="0">
                  <a:solidFill>
                    <a:srgbClr val="FFFFFF"/>
                  </a:solidFill>
                </a:rPr>
              </a:br>
              <a:r>
                <a:rPr lang="en-US" sz="900" kern="0">
                  <a:solidFill>
                    <a:srgbClr val="FFFFFF"/>
                  </a:solidFill>
                </a:rPr>
                <a:t>any import/export</a:t>
              </a:r>
            </a:p>
            <a:p>
              <a:pPr marL="0" indent="0">
                <a:spcBef>
                  <a:spcPts val="1200"/>
                </a:spcBef>
                <a:buNone/>
                <a:defRPr/>
              </a:pPr>
              <a:r>
                <a:rPr lang="en-US" sz="900" kern="0">
                  <a:solidFill>
                    <a:srgbClr val="FFFFFF"/>
                  </a:solidFill>
                </a:rPr>
                <a:t>All the compute engines have been fully optimized to work with Delta Parquet as their native format</a:t>
              </a:r>
            </a:p>
            <a:p>
              <a:pPr marL="0" indent="0">
                <a:spcBef>
                  <a:spcPts val="1200"/>
                </a:spcBef>
                <a:buNone/>
                <a:defRPr/>
              </a:pPr>
              <a:r>
                <a:rPr lang="en-US" sz="900" kern="0">
                  <a:solidFill>
                    <a:srgbClr val="FFFFFF"/>
                  </a:solidFill>
                </a:rPr>
                <a:t>Shared universal security model is enforced across all the engines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079BD-F750-D750-B914-4296E56711AF}"/>
                </a:ext>
              </a:extLst>
            </p:cNvPr>
            <p:cNvCxnSpPr>
              <a:cxnSpLocks/>
            </p:cNvCxnSpPr>
            <p:nvPr/>
          </p:nvCxnSpPr>
          <p:spPr>
            <a:xfrm>
              <a:off x="7856182" y="2728331"/>
              <a:ext cx="3494613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  <a:prstDash val="solid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2C3103-3611-E535-6E08-281CFC343A68}"/>
                </a:ext>
              </a:extLst>
            </p:cNvPr>
            <p:cNvCxnSpPr>
              <a:cxnSpLocks/>
            </p:cNvCxnSpPr>
            <p:nvPr/>
          </p:nvCxnSpPr>
          <p:spPr>
            <a:xfrm>
              <a:off x="7856182" y="3130505"/>
              <a:ext cx="3494613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  <a:prstDash val="solid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68A5A7-56D3-5CD9-BF31-8DD41749037D}"/>
                </a:ext>
              </a:extLst>
            </p:cNvPr>
            <p:cNvCxnSpPr>
              <a:cxnSpLocks/>
            </p:cNvCxnSpPr>
            <p:nvPr/>
          </p:nvCxnSpPr>
          <p:spPr>
            <a:xfrm>
              <a:off x="7856182" y="4627354"/>
              <a:ext cx="3494613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  <a:prstDash val="solid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8F24EE6-3488-2939-E19B-DA732A61F6F6}"/>
                </a:ext>
              </a:extLst>
            </p:cNvPr>
            <p:cNvCxnSpPr>
              <a:cxnSpLocks/>
            </p:cNvCxnSpPr>
            <p:nvPr/>
          </p:nvCxnSpPr>
          <p:spPr>
            <a:xfrm>
              <a:off x="7856182" y="3886278"/>
              <a:ext cx="3494613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  <a:prstDash val="solid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A5E1F1B-6A6E-1EB0-3D8C-6E6534404348}"/>
                </a:ext>
              </a:extLst>
            </p:cNvPr>
            <p:cNvCxnSpPr>
              <a:cxnSpLocks/>
            </p:cNvCxnSpPr>
            <p:nvPr/>
          </p:nvCxnSpPr>
          <p:spPr>
            <a:xfrm>
              <a:off x="7856182" y="5392900"/>
              <a:ext cx="3494613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  <a:prstDash val="solid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ounded Rectangle 38">
            <a:extLst>
              <a:ext uri="{FF2B5EF4-FFF2-40B4-BE49-F238E27FC236}">
                <a16:creationId xmlns:a16="http://schemas.microsoft.com/office/drawing/2014/main" id="{C8F1107A-2DD3-437F-7BE2-4CC7BC4CE860}"/>
              </a:ext>
            </a:extLst>
          </p:cNvPr>
          <p:cNvSpPr/>
          <p:nvPr/>
        </p:nvSpPr>
        <p:spPr bwMode="auto">
          <a:xfrm>
            <a:off x="438151" y="1302198"/>
            <a:ext cx="5025875" cy="3091560"/>
          </a:xfrm>
          <a:prstGeom prst="roundRect">
            <a:avLst>
              <a:gd name="adj" fmla="val 3641"/>
            </a:avLst>
          </a:prstGeom>
          <a:gradFill flip="none" rotWithShape="1">
            <a:gsLst>
              <a:gs pos="100000">
                <a:srgbClr val="16528C"/>
              </a:gs>
              <a:gs pos="0">
                <a:srgbClr val="0D2F44"/>
              </a:gs>
              <a:gs pos="64000">
                <a:srgbClr val="243A5E"/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none" lIns="137160" tIns="109728" rIns="13770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900" kern="0">
              <a:solidFill>
                <a:srgbClr val="FFFFFF"/>
              </a:solidFill>
              <a:latin typeface="Segoe UI Semibold"/>
            </a:endParaRPr>
          </a:p>
        </p:txBody>
      </p:sp>
      <p:sp>
        <p:nvSpPr>
          <p:cNvPr id="14" name="Rounded Rectangle 45">
            <a:extLst>
              <a:ext uri="{FF2B5EF4-FFF2-40B4-BE49-F238E27FC236}">
                <a16:creationId xmlns:a16="http://schemas.microsoft.com/office/drawing/2014/main" id="{E9F1AA52-761A-0216-BC17-48312BE196EF}"/>
              </a:ext>
            </a:extLst>
          </p:cNvPr>
          <p:cNvSpPr/>
          <p:nvPr/>
        </p:nvSpPr>
        <p:spPr>
          <a:xfrm>
            <a:off x="547725" y="3356706"/>
            <a:ext cx="4806728" cy="902959"/>
          </a:xfrm>
          <a:prstGeom prst="roundRect">
            <a:avLst>
              <a:gd name="adj" fmla="val 5908"/>
            </a:avLst>
          </a:prstGeom>
          <a:gradFill flip="none" rotWithShape="1">
            <a:gsLst>
              <a:gs pos="58000">
                <a:schemeClr val="accent3"/>
              </a:gs>
              <a:gs pos="100000">
                <a:srgbClr val="0064B0"/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63500" dist="38100" dir="2700000" algn="tl" rotWithShape="0">
              <a:prstClr val="black">
                <a:alpha val="50000"/>
              </a:prstClr>
            </a:outerShdw>
          </a:effectLst>
          <a:scene3d>
            <a:camera prst="perspectiveLeft" fov="2100000">
              <a:rot lat="0" lon="0" rev="0"/>
            </a:camera>
            <a:lightRig rig="threePt" dir="t"/>
          </a:scene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35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kern="0">
                <a:gradFill>
                  <a:gsLst>
                    <a:gs pos="14000">
                      <a:srgbClr val="FFFFFF"/>
                    </a:gs>
                    <a:gs pos="59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 panose="020B0502040204020203" pitchFamily="34" charset="0"/>
              </a:rPr>
              <a:t>OneLake</a:t>
            </a:r>
          </a:p>
        </p:txBody>
      </p:sp>
      <p:pic>
        <p:nvPicPr>
          <p:cNvPr id="46" name="Picture 45" descr="Logo, company name&#10;&#10;Description automatically generated">
            <a:extLst>
              <a:ext uri="{FF2B5EF4-FFF2-40B4-BE49-F238E27FC236}">
                <a16:creationId xmlns:a16="http://schemas.microsoft.com/office/drawing/2014/main" id="{960FE011-4827-D322-0E92-93D3967C5E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16" r="-7916"/>
          <a:stretch/>
        </p:blipFill>
        <p:spPr>
          <a:xfrm>
            <a:off x="2740065" y="3492547"/>
            <a:ext cx="422048" cy="365075"/>
          </a:xfrm>
          <a:prstGeom prst="rect">
            <a:avLst/>
          </a:prstGeom>
        </p:spPr>
      </p:pic>
      <p:sp>
        <p:nvSpPr>
          <p:cNvPr id="47" name="Rounded Rectangle 45">
            <a:extLst>
              <a:ext uri="{FF2B5EF4-FFF2-40B4-BE49-F238E27FC236}">
                <a16:creationId xmlns:a16="http://schemas.microsoft.com/office/drawing/2014/main" id="{B0F18987-2E11-0921-1A7A-F0BA4B50ED91}"/>
              </a:ext>
            </a:extLst>
          </p:cNvPr>
          <p:cNvSpPr/>
          <p:nvPr/>
        </p:nvSpPr>
        <p:spPr>
          <a:xfrm>
            <a:off x="547725" y="2357170"/>
            <a:ext cx="4806728" cy="902959"/>
          </a:xfrm>
          <a:prstGeom prst="roundRect">
            <a:avLst>
              <a:gd name="adj" fmla="val 4731"/>
            </a:avLst>
          </a:prstGeom>
          <a:gradFill flip="none" rotWithShape="1">
            <a:gsLst>
              <a:gs pos="0">
                <a:srgbClr val="17518A"/>
              </a:gs>
              <a:gs pos="65000">
                <a:srgbClr val="243A5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3500" dist="38100" dir="2700000" algn="tl" rotWithShape="0">
              <a:prstClr val="black">
                <a:alpha val="41000"/>
              </a:prstClr>
            </a:outerShdw>
          </a:effectLst>
        </p:spPr>
        <p:txBody>
          <a:bodyPr rot="0" spcFirstLastPara="0" vertOverflow="overflow" horzOverflow="overflow" vert="horz" wrap="none" lIns="137160" tIns="109728" rIns="13770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kern="0">
                <a:solidFill>
                  <a:srgbClr val="FFFFFF"/>
                </a:solidFill>
                <a:latin typeface="Segoe UI Semibold"/>
              </a:rPr>
              <a:t>Serverless </a:t>
            </a:r>
          </a:p>
          <a:p>
            <a:pPr algn="ctr">
              <a:defRPr/>
            </a:pPr>
            <a:r>
              <a:rPr lang="en-US" kern="0">
                <a:solidFill>
                  <a:srgbClr val="FFFFFF"/>
                </a:solidFill>
                <a:latin typeface="Segoe UI Semibold"/>
              </a:rPr>
              <a:t>Compute</a:t>
            </a:r>
          </a:p>
        </p:txBody>
      </p:sp>
      <p:sp>
        <p:nvSpPr>
          <p:cNvPr id="48" name="Cylinder 22">
            <a:extLst>
              <a:ext uri="{FF2B5EF4-FFF2-40B4-BE49-F238E27FC236}">
                <a16:creationId xmlns:a16="http://schemas.microsoft.com/office/drawing/2014/main" id="{A765B4F0-A1AF-060C-6E71-EFE1B192D4FF}"/>
              </a:ext>
            </a:extLst>
          </p:cNvPr>
          <p:cNvSpPr/>
          <p:nvPr/>
        </p:nvSpPr>
        <p:spPr bwMode="auto">
          <a:xfrm>
            <a:off x="643846" y="3463741"/>
            <a:ext cx="551195" cy="409706"/>
          </a:xfrm>
          <a:prstGeom prst="can">
            <a:avLst/>
          </a:prstGeom>
          <a:gradFill flip="none" rotWithShape="1">
            <a:gsLst>
              <a:gs pos="40000">
                <a:srgbClr val="254B7C"/>
              </a:gs>
              <a:gs pos="0">
                <a:srgbClr val="0078D4"/>
              </a:gs>
              <a:gs pos="100000">
                <a:srgbClr val="2A446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none" lIns="68580" tIns="68580" rIns="6858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75" kern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Customers</a:t>
            </a:r>
            <a:br>
              <a:rPr lang="en-US" sz="675" kern="0">
                <a:solidFill>
                  <a:srgbClr val="FFFFFF"/>
                </a:solidFill>
                <a:latin typeface="Segoe UI Semibold"/>
                <a:cs typeface="Segoe UI" pitchFamily="34" charset="0"/>
              </a:rPr>
            </a:br>
            <a:r>
              <a:rPr lang="en-US" sz="675" kern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360</a:t>
            </a:r>
          </a:p>
        </p:txBody>
      </p:sp>
      <p:sp>
        <p:nvSpPr>
          <p:cNvPr id="49" name="Cylinder 88">
            <a:extLst>
              <a:ext uri="{FF2B5EF4-FFF2-40B4-BE49-F238E27FC236}">
                <a16:creationId xmlns:a16="http://schemas.microsoft.com/office/drawing/2014/main" id="{CDFAFA59-BCC4-F40E-2E96-CB4A2EE7C83D}"/>
              </a:ext>
            </a:extLst>
          </p:cNvPr>
          <p:cNvSpPr/>
          <p:nvPr/>
        </p:nvSpPr>
        <p:spPr bwMode="auto">
          <a:xfrm>
            <a:off x="1456504" y="3463741"/>
            <a:ext cx="551195" cy="409706"/>
          </a:xfrm>
          <a:prstGeom prst="can">
            <a:avLst/>
          </a:prstGeom>
          <a:gradFill flip="none" rotWithShape="1">
            <a:gsLst>
              <a:gs pos="40000">
                <a:srgbClr val="254B7C"/>
              </a:gs>
              <a:gs pos="0">
                <a:srgbClr val="0078D4"/>
              </a:gs>
              <a:gs pos="100000">
                <a:srgbClr val="2A446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none" lIns="68580" tIns="68580" rIns="6858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75" kern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Finance</a:t>
            </a:r>
          </a:p>
        </p:txBody>
      </p:sp>
      <p:sp>
        <p:nvSpPr>
          <p:cNvPr id="50" name="Cylinder 89">
            <a:extLst>
              <a:ext uri="{FF2B5EF4-FFF2-40B4-BE49-F238E27FC236}">
                <a16:creationId xmlns:a16="http://schemas.microsoft.com/office/drawing/2014/main" id="{E4B971D5-853F-BCAA-A526-78E404A564CC}"/>
              </a:ext>
            </a:extLst>
          </p:cNvPr>
          <p:cNvSpPr/>
          <p:nvPr/>
        </p:nvSpPr>
        <p:spPr bwMode="auto">
          <a:xfrm>
            <a:off x="3894478" y="3463741"/>
            <a:ext cx="551195" cy="409706"/>
          </a:xfrm>
          <a:prstGeom prst="can">
            <a:avLst/>
          </a:prstGeom>
          <a:gradFill flip="none" rotWithShape="1">
            <a:gsLst>
              <a:gs pos="40000">
                <a:srgbClr val="254B7C"/>
              </a:gs>
              <a:gs pos="0">
                <a:srgbClr val="0078D4"/>
              </a:gs>
              <a:gs pos="100000">
                <a:srgbClr val="2A446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none" lIns="68580" tIns="68580" rIns="6858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75" kern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Service</a:t>
            </a:r>
            <a:br>
              <a:rPr lang="en-US" sz="675" kern="0">
                <a:solidFill>
                  <a:srgbClr val="FFFFFF"/>
                </a:solidFill>
                <a:latin typeface="Segoe UI Semibold"/>
                <a:cs typeface="Segoe UI" pitchFamily="34" charset="0"/>
              </a:rPr>
            </a:br>
            <a:r>
              <a:rPr lang="en-US" sz="675" kern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Telemetry</a:t>
            </a:r>
          </a:p>
        </p:txBody>
      </p:sp>
      <p:sp>
        <p:nvSpPr>
          <p:cNvPr id="51" name="Cylinder 91">
            <a:extLst>
              <a:ext uri="{FF2B5EF4-FFF2-40B4-BE49-F238E27FC236}">
                <a16:creationId xmlns:a16="http://schemas.microsoft.com/office/drawing/2014/main" id="{0996388F-9E16-15ED-B82C-2929C76E17BD}"/>
              </a:ext>
            </a:extLst>
          </p:cNvPr>
          <p:cNvSpPr/>
          <p:nvPr/>
        </p:nvSpPr>
        <p:spPr bwMode="auto">
          <a:xfrm>
            <a:off x="4707136" y="3463741"/>
            <a:ext cx="551195" cy="409706"/>
          </a:xfrm>
          <a:prstGeom prst="can">
            <a:avLst/>
          </a:prstGeom>
          <a:gradFill flip="none" rotWithShape="1">
            <a:gsLst>
              <a:gs pos="40000">
                <a:srgbClr val="254B7C"/>
              </a:gs>
              <a:gs pos="0">
                <a:srgbClr val="0078D4"/>
              </a:gs>
              <a:gs pos="100000">
                <a:srgbClr val="2A446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none" lIns="68580" tIns="68580" rIns="6858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75" kern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Business</a:t>
            </a:r>
            <a:br>
              <a:rPr lang="en-US" sz="675" kern="0">
                <a:solidFill>
                  <a:srgbClr val="FFFFFF"/>
                </a:solidFill>
                <a:latin typeface="Segoe UI Semibold"/>
                <a:cs typeface="Segoe UI" pitchFamily="34" charset="0"/>
              </a:rPr>
            </a:br>
            <a:r>
              <a:rPr lang="en-US" sz="675" kern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KPIs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16A6B23-5D0A-2B56-7B32-E2E96E6CEDA8}"/>
              </a:ext>
            </a:extLst>
          </p:cNvPr>
          <p:cNvSpPr txBox="1"/>
          <p:nvPr/>
        </p:nvSpPr>
        <p:spPr>
          <a:xfrm>
            <a:off x="742766" y="3947751"/>
            <a:ext cx="353355" cy="31162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750" b="1" kern="0" dirty="0">
                <a:solidFill>
                  <a:srgbClr val="FFFFFF"/>
                </a:solidFill>
                <a:latin typeface="Segoe UI"/>
              </a:rPr>
              <a:t>Delta – Parquet Format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256735F-8B44-3DCA-D8A4-772908529C7C}"/>
              </a:ext>
            </a:extLst>
          </p:cNvPr>
          <p:cNvSpPr txBox="1"/>
          <p:nvPr/>
        </p:nvSpPr>
        <p:spPr>
          <a:xfrm>
            <a:off x="1555424" y="3947751"/>
            <a:ext cx="353355" cy="31162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750" b="1" kern="0">
                <a:solidFill>
                  <a:srgbClr val="FFFFFF"/>
                </a:solidFill>
                <a:latin typeface="Segoe UI"/>
              </a:rPr>
              <a:t>Delta – Parquet Format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C8D4AC-5829-1633-D91A-B894489EFBC3}"/>
              </a:ext>
            </a:extLst>
          </p:cNvPr>
          <p:cNvSpPr txBox="1"/>
          <p:nvPr/>
        </p:nvSpPr>
        <p:spPr>
          <a:xfrm>
            <a:off x="3993398" y="3947751"/>
            <a:ext cx="353355" cy="31162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750" b="1" kern="0">
                <a:solidFill>
                  <a:srgbClr val="FFFFFF"/>
                </a:solidFill>
                <a:latin typeface="Segoe UI"/>
              </a:rPr>
              <a:t>Delta – Parquet Format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51DD9B8-E010-5D32-CAE4-92873D2EF785}"/>
              </a:ext>
            </a:extLst>
          </p:cNvPr>
          <p:cNvSpPr txBox="1"/>
          <p:nvPr/>
        </p:nvSpPr>
        <p:spPr>
          <a:xfrm>
            <a:off x="4806056" y="3947751"/>
            <a:ext cx="353355" cy="31162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750" b="1" kern="0">
                <a:solidFill>
                  <a:srgbClr val="FFFFFF"/>
                </a:solidFill>
                <a:latin typeface="Segoe UI"/>
              </a:rPr>
              <a:t>Delta – Parquet Format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A3B8842-A6DD-5195-D47B-D38EA1AE2DAC}"/>
              </a:ext>
            </a:extLst>
          </p:cNvPr>
          <p:cNvGrpSpPr/>
          <p:nvPr/>
        </p:nvGrpSpPr>
        <p:grpSpPr>
          <a:xfrm>
            <a:off x="919444" y="2254102"/>
            <a:ext cx="654968" cy="1209639"/>
            <a:chOff x="1225924" y="3293141"/>
            <a:chExt cx="873291" cy="1612852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94E31D8-0437-6048-C5F1-6DD53F85C0A0}"/>
                </a:ext>
              </a:extLst>
            </p:cNvPr>
            <p:cNvCxnSpPr>
              <a:cxnSpLocks/>
            </p:cNvCxnSpPr>
            <p:nvPr/>
          </p:nvCxnSpPr>
          <p:spPr>
            <a:xfrm>
              <a:off x="1225924" y="3293141"/>
              <a:ext cx="0" cy="1612852"/>
            </a:xfrm>
            <a:prstGeom prst="line">
              <a:avLst/>
            </a:prstGeom>
            <a:noFill/>
            <a:ln w="19050" cap="rnd" cmpd="sng" algn="ctr">
              <a:solidFill>
                <a:schemeClr val="tx1"/>
              </a:solidFill>
              <a:prstDash val="solid"/>
              <a:headEnd type="none" w="med" len="med"/>
              <a:tailEnd type="arrow" w="lg" len="sm"/>
            </a:ln>
            <a:effectLst/>
          </p:spPr>
        </p:cxn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3673AF5E-BC39-B3E9-2507-BA308A468A7A}"/>
                </a:ext>
              </a:extLst>
            </p:cNvPr>
            <p:cNvGrpSpPr/>
            <p:nvPr/>
          </p:nvGrpSpPr>
          <p:grpSpPr>
            <a:xfrm>
              <a:off x="1229229" y="3301795"/>
              <a:ext cx="869986" cy="499460"/>
              <a:chOff x="1229229" y="3301795"/>
              <a:chExt cx="869986" cy="499460"/>
            </a:xfrm>
          </p:grpSpPr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2B3D221C-7E8E-D68E-6410-8771164DE17A}"/>
                  </a:ext>
                </a:extLst>
              </p:cNvPr>
              <p:cNvSpPr/>
              <p:nvPr/>
            </p:nvSpPr>
            <p:spPr>
              <a:xfrm flipV="1">
                <a:off x="1915615" y="3434055"/>
                <a:ext cx="183600" cy="183600"/>
              </a:xfrm>
              <a:prstGeom prst="arc">
                <a:avLst/>
              </a:prstGeom>
              <a:ln w="19050" cap="rnd">
                <a:solidFill>
                  <a:schemeClr val="tx1"/>
                </a:solidFill>
                <a:headEnd type="none" w="sm" len="sm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685775">
                  <a:defRPr/>
                </a:pPr>
                <a:endParaRPr lang="en-US" sz="132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AF6954B5-1BE2-346D-4E19-48CCD1E8D6FA}"/>
                  </a:ext>
                </a:extLst>
              </p:cNvPr>
              <p:cNvSpPr/>
              <p:nvPr/>
            </p:nvSpPr>
            <p:spPr>
              <a:xfrm rot="10800000" flipV="1">
                <a:off x="1229229" y="3617655"/>
                <a:ext cx="183600" cy="183600"/>
              </a:xfrm>
              <a:prstGeom prst="arc">
                <a:avLst/>
              </a:prstGeom>
              <a:ln w="19050" cap="rnd">
                <a:solidFill>
                  <a:schemeClr val="tx1"/>
                </a:solidFill>
                <a:headEnd type="none" w="sm" len="sm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685775">
                  <a:defRPr/>
                </a:pPr>
                <a:endParaRPr lang="en-US" sz="1324">
                  <a:solidFill>
                    <a:srgbClr val="FFFFFF"/>
                  </a:solidFill>
                  <a:latin typeface="Segoe UI"/>
                </a:endParaRP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B41D04C6-AB2F-CEAC-EA36-31F838EF68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4449" y="3617655"/>
                <a:ext cx="695325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1"/>
                </a:solidFill>
                <a:prstDash val="solid"/>
                <a:headEnd type="none" w="med" len="med"/>
                <a:tailEnd type="none" w="lg" len="sm"/>
              </a:ln>
              <a:effectLst/>
            </p:spPr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F58CF02B-6E29-43D9-ADFD-DD18667D99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9215" y="3301795"/>
                <a:ext cx="0" cy="222455"/>
              </a:xfrm>
              <a:prstGeom prst="line">
                <a:avLst/>
              </a:prstGeom>
              <a:noFill/>
              <a:ln w="19050" cap="rnd" cmpd="sng" algn="ctr">
                <a:solidFill>
                  <a:schemeClr val="tx1"/>
                </a:solidFill>
                <a:prstDash val="solid"/>
                <a:headEnd type="none" w="med" len="med"/>
                <a:tailEnd type="none" w="lg" len="sm"/>
              </a:ln>
              <a:effectLst/>
            </p:spPr>
          </p:cxn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959B59F-9021-6AA6-81E6-0CD950FD2981}"/>
              </a:ext>
            </a:extLst>
          </p:cNvPr>
          <p:cNvGrpSpPr/>
          <p:nvPr/>
        </p:nvGrpSpPr>
        <p:grpSpPr>
          <a:xfrm>
            <a:off x="1730650" y="2044839"/>
            <a:ext cx="1217147" cy="1203148"/>
            <a:chOff x="2307532" y="3014124"/>
            <a:chExt cx="1622863" cy="160419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0CF20DF-4106-8642-E327-AA750E1CCBF1}"/>
                </a:ext>
              </a:extLst>
            </p:cNvPr>
            <p:cNvCxnSpPr>
              <a:cxnSpLocks/>
              <a:stCxn id="113" idx="0"/>
            </p:cNvCxnSpPr>
            <p:nvPr/>
          </p:nvCxnSpPr>
          <p:spPr>
            <a:xfrm>
              <a:off x="2309468" y="3408265"/>
              <a:ext cx="0" cy="1210056"/>
            </a:xfrm>
            <a:prstGeom prst="line">
              <a:avLst/>
            </a:prstGeom>
            <a:noFill/>
            <a:ln w="19050" cap="rnd" cmpd="sng" algn="ctr">
              <a:solidFill>
                <a:schemeClr val="tx1"/>
              </a:solidFill>
              <a:prstDash val="solid"/>
              <a:headEnd type="none" w="med" len="med"/>
              <a:tailEnd type="arrow" w="lg" len="sm"/>
            </a:ln>
            <a:effectLst/>
          </p:spPr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E2525AF-A6C1-7D6B-0BEE-65B36B5605C8}"/>
                </a:ext>
              </a:extLst>
            </p:cNvPr>
            <p:cNvGrpSpPr/>
            <p:nvPr/>
          </p:nvGrpSpPr>
          <p:grpSpPr>
            <a:xfrm>
              <a:off x="2307532" y="3014124"/>
              <a:ext cx="1622863" cy="787130"/>
              <a:chOff x="2307532" y="3014124"/>
              <a:chExt cx="1622863" cy="787130"/>
            </a:xfrm>
          </p:grpSpPr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3D48444F-08CE-E9D2-DBC2-B38AA22652A5}"/>
                  </a:ext>
                </a:extLst>
              </p:cNvPr>
              <p:cNvSpPr/>
              <p:nvPr/>
            </p:nvSpPr>
            <p:spPr>
              <a:xfrm flipV="1">
                <a:off x="3746795" y="3434055"/>
                <a:ext cx="183600" cy="183600"/>
              </a:xfrm>
              <a:prstGeom prst="arc">
                <a:avLst/>
              </a:prstGeom>
              <a:ln w="19050" cap="rnd">
                <a:solidFill>
                  <a:schemeClr val="tx1"/>
                </a:solidFill>
                <a:headEnd type="none" w="sm" len="sm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685775">
                  <a:defRPr/>
                </a:pPr>
                <a:endParaRPr lang="en-US" sz="132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09A806C7-10A2-34D2-F455-131C5A2D85F0}"/>
                  </a:ext>
                </a:extLst>
              </p:cNvPr>
              <p:cNvSpPr/>
              <p:nvPr/>
            </p:nvSpPr>
            <p:spPr>
              <a:xfrm rot="10800000" flipV="1">
                <a:off x="2307532" y="3617654"/>
                <a:ext cx="183600" cy="183600"/>
              </a:xfrm>
              <a:prstGeom prst="arc">
                <a:avLst/>
              </a:prstGeom>
              <a:ln w="19050" cap="rnd">
                <a:solidFill>
                  <a:schemeClr val="tx1"/>
                </a:solidFill>
                <a:headEnd type="none" w="sm" len="sm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685775">
                  <a:defRPr/>
                </a:pPr>
                <a:endParaRPr lang="en-US" sz="1324">
                  <a:solidFill>
                    <a:srgbClr val="FFFFFF"/>
                  </a:solidFill>
                  <a:latin typeface="Segoe UI"/>
                </a:endParaRPr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02533A17-9002-5DCA-027E-A3EADE7C0E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99331" y="3617655"/>
                <a:ext cx="143656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1"/>
                </a:solidFill>
                <a:prstDash val="solid"/>
                <a:headEnd type="none" w="med" len="med"/>
                <a:tailEnd type="none" w="lg" len="sm"/>
              </a:ln>
              <a:effectLst/>
            </p:spPr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34C035B3-68BF-5D18-1754-9B0F7EF7FD0D}"/>
                  </a:ext>
                </a:extLst>
              </p:cNvPr>
              <p:cNvCxnSpPr>
                <a:cxnSpLocks/>
                <a:stCxn id="105" idx="2"/>
              </p:cNvCxnSpPr>
              <p:nvPr/>
            </p:nvCxnSpPr>
            <p:spPr>
              <a:xfrm flipH="1">
                <a:off x="3930395" y="3014124"/>
                <a:ext cx="0" cy="222454"/>
              </a:xfrm>
              <a:prstGeom prst="line">
                <a:avLst/>
              </a:prstGeom>
              <a:noFill/>
              <a:ln w="19050" cap="rnd" cmpd="sng" algn="ctr">
                <a:solidFill>
                  <a:schemeClr val="tx1"/>
                </a:solidFill>
                <a:prstDash val="solid"/>
                <a:headEnd type="none" w="med" len="med"/>
                <a:tailEnd type="none" w="lg" len="sm"/>
              </a:ln>
              <a:effectLst/>
            </p:spPr>
          </p:cxn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EBEA7F3-8188-5D2F-C812-5B1DCA471225}"/>
              </a:ext>
            </a:extLst>
          </p:cNvPr>
          <p:cNvGrpSpPr/>
          <p:nvPr/>
        </p:nvGrpSpPr>
        <p:grpSpPr>
          <a:xfrm>
            <a:off x="4345330" y="2260592"/>
            <a:ext cx="637403" cy="987395"/>
            <a:chOff x="5793774" y="3301795"/>
            <a:chExt cx="849870" cy="1316526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3800907-1C64-7B00-B84F-03BF7ABB7989}"/>
                </a:ext>
              </a:extLst>
            </p:cNvPr>
            <p:cNvCxnSpPr>
              <a:cxnSpLocks/>
              <a:stCxn id="116" idx="0"/>
            </p:cNvCxnSpPr>
            <p:nvPr/>
          </p:nvCxnSpPr>
          <p:spPr>
            <a:xfrm>
              <a:off x="6643644" y="3408265"/>
              <a:ext cx="0" cy="1210056"/>
            </a:xfrm>
            <a:prstGeom prst="line">
              <a:avLst/>
            </a:prstGeom>
            <a:noFill/>
            <a:ln w="19050" cap="rnd" cmpd="sng" algn="ctr">
              <a:solidFill>
                <a:schemeClr val="tx1"/>
              </a:solidFill>
              <a:prstDash val="solid"/>
              <a:headEnd type="none" w="med" len="med"/>
              <a:tailEnd type="arrow" w="lg" len="sm"/>
            </a:ln>
            <a:effectLst/>
          </p:spPr>
        </p:cxn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BDDC4547-A7CD-C6D9-4708-6184AAEB74C2}"/>
                </a:ext>
              </a:extLst>
            </p:cNvPr>
            <p:cNvGrpSpPr/>
            <p:nvPr/>
          </p:nvGrpSpPr>
          <p:grpSpPr>
            <a:xfrm flipH="1">
              <a:off x="5793774" y="3301795"/>
              <a:ext cx="849870" cy="499460"/>
              <a:chOff x="1249345" y="3301795"/>
              <a:chExt cx="849870" cy="499460"/>
            </a:xfrm>
          </p:grpSpPr>
          <p:sp>
            <p:nvSpPr>
              <p:cNvPr id="73" name="Arc 72">
                <a:extLst>
                  <a:ext uri="{FF2B5EF4-FFF2-40B4-BE49-F238E27FC236}">
                    <a16:creationId xmlns:a16="http://schemas.microsoft.com/office/drawing/2014/main" id="{C9077DD8-4E5C-1FDA-E2BE-268FB8EDD750}"/>
                  </a:ext>
                </a:extLst>
              </p:cNvPr>
              <p:cNvSpPr/>
              <p:nvPr/>
            </p:nvSpPr>
            <p:spPr>
              <a:xfrm flipV="1">
                <a:off x="1915615" y="3434055"/>
                <a:ext cx="183600" cy="183600"/>
              </a:xfrm>
              <a:prstGeom prst="arc">
                <a:avLst/>
              </a:prstGeom>
              <a:ln w="19050" cap="rnd">
                <a:solidFill>
                  <a:schemeClr val="tx1"/>
                </a:solidFill>
                <a:headEnd type="none" w="sm" len="sm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685775">
                  <a:defRPr/>
                </a:pPr>
                <a:endParaRPr lang="en-US" sz="132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F16527F7-DFCE-4051-F994-1127C8230B8B}"/>
                  </a:ext>
                </a:extLst>
              </p:cNvPr>
              <p:cNvSpPr/>
              <p:nvPr/>
            </p:nvSpPr>
            <p:spPr>
              <a:xfrm rot="10800000" flipV="1">
                <a:off x="1249345" y="3617655"/>
                <a:ext cx="183600" cy="183600"/>
              </a:xfrm>
              <a:prstGeom prst="arc">
                <a:avLst/>
              </a:prstGeom>
              <a:ln w="19050" cap="rnd">
                <a:solidFill>
                  <a:schemeClr val="tx1"/>
                </a:solidFill>
                <a:headEnd type="none" w="sm" len="sm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685775">
                  <a:defRPr/>
                </a:pPr>
                <a:endParaRPr lang="en-US" sz="1324">
                  <a:solidFill>
                    <a:srgbClr val="FFFFFF"/>
                  </a:solidFill>
                  <a:latin typeface="Segoe UI"/>
                </a:endParaRP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61846082-17AD-4275-92DF-50F20F9B15AB}"/>
                  </a:ext>
                </a:extLst>
              </p:cNvPr>
              <p:cNvCxnSpPr>
                <a:cxnSpLocks/>
                <a:stCxn id="74" idx="0"/>
              </p:cNvCxnSpPr>
              <p:nvPr/>
            </p:nvCxnSpPr>
            <p:spPr>
              <a:xfrm>
                <a:off x="1341145" y="3617655"/>
                <a:ext cx="681269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1"/>
                </a:solidFill>
                <a:prstDash val="solid"/>
                <a:headEnd type="none" w="med" len="med"/>
                <a:tailEnd type="none" w="lg" len="sm"/>
              </a:ln>
              <a:effectLst/>
            </p:spPr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1A3827A1-4694-3E8D-684F-A064727E83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9215" y="3301795"/>
                <a:ext cx="0" cy="222455"/>
              </a:xfrm>
              <a:prstGeom prst="line">
                <a:avLst/>
              </a:prstGeom>
              <a:noFill/>
              <a:ln w="19050" cap="rnd" cmpd="sng" algn="ctr">
                <a:solidFill>
                  <a:schemeClr val="tx1"/>
                </a:solidFill>
                <a:prstDash val="solid"/>
                <a:headEnd type="none" w="med" len="med"/>
                <a:tailEnd type="none" w="lg" len="sm"/>
              </a:ln>
              <a:effectLst/>
            </p:spPr>
          </p:cxn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BD05C8C-CB86-12A6-404B-CCE4E5CE4EFF}"/>
              </a:ext>
            </a:extLst>
          </p:cNvPr>
          <p:cNvGrpSpPr/>
          <p:nvPr/>
        </p:nvGrpSpPr>
        <p:grpSpPr>
          <a:xfrm>
            <a:off x="3643891" y="2260592"/>
            <a:ext cx="531365" cy="987395"/>
            <a:chOff x="4858521" y="3301795"/>
            <a:chExt cx="708487" cy="1316526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35FB1377-F8CB-2985-4443-73312F747CF2}"/>
                </a:ext>
              </a:extLst>
            </p:cNvPr>
            <p:cNvGrpSpPr/>
            <p:nvPr/>
          </p:nvGrpSpPr>
          <p:grpSpPr>
            <a:xfrm flipH="1">
              <a:off x="4858521" y="3301795"/>
              <a:ext cx="708487" cy="499460"/>
              <a:chOff x="1390728" y="3301795"/>
              <a:chExt cx="708487" cy="499460"/>
            </a:xfrm>
          </p:grpSpPr>
          <p:sp>
            <p:nvSpPr>
              <p:cNvPr id="80" name="Arc 79">
                <a:extLst>
                  <a:ext uri="{FF2B5EF4-FFF2-40B4-BE49-F238E27FC236}">
                    <a16:creationId xmlns:a16="http://schemas.microsoft.com/office/drawing/2014/main" id="{E0B348BE-73E2-0D83-AB9C-1D6DBC9D56C9}"/>
                  </a:ext>
                </a:extLst>
              </p:cNvPr>
              <p:cNvSpPr/>
              <p:nvPr/>
            </p:nvSpPr>
            <p:spPr>
              <a:xfrm flipV="1">
                <a:off x="1915615" y="3434055"/>
                <a:ext cx="183600" cy="183600"/>
              </a:xfrm>
              <a:prstGeom prst="arc">
                <a:avLst/>
              </a:prstGeom>
              <a:ln w="19050" cap="rnd">
                <a:solidFill>
                  <a:schemeClr val="tx1"/>
                </a:solidFill>
                <a:headEnd type="none" w="sm" len="sm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685775">
                  <a:defRPr/>
                </a:pPr>
                <a:endParaRPr lang="en-US" sz="132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81" name="Arc 80">
                <a:extLst>
                  <a:ext uri="{FF2B5EF4-FFF2-40B4-BE49-F238E27FC236}">
                    <a16:creationId xmlns:a16="http://schemas.microsoft.com/office/drawing/2014/main" id="{A0B51694-49A7-F106-00DB-3271DAF83CC9}"/>
                  </a:ext>
                </a:extLst>
              </p:cNvPr>
              <p:cNvSpPr/>
              <p:nvPr/>
            </p:nvSpPr>
            <p:spPr>
              <a:xfrm rot="10800000" flipV="1">
                <a:off x="1390728" y="3617655"/>
                <a:ext cx="183600" cy="183600"/>
              </a:xfrm>
              <a:prstGeom prst="arc">
                <a:avLst/>
              </a:prstGeom>
              <a:ln w="19050" cap="rnd">
                <a:solidFill>
                  <a:schemeClr val="tx1"/>
                </a:solidFill>
                <a:headEnd type="none" w="sm" len="sm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685775">
                  <a:defRPr/>
                </a:pPr>
                <a:endParaRPr lang="en-US" sz="1324">
                  <a:solidFill>
                    <a:srgbClr val="FFFFFF"/>
                  </a:solidFill>
                  <a:latin typeface="Segoe UI"/>
                </a:endParaRPr>
              </a:p>
            </p:txBody>
          </p: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94250E85-C9C2-8BCE-A392-73840FACA457}"/>
                  </a:ext>
                </a:extLst>
              </p:cNvPr>
              <p:cNvCxnSpPr>
                <a:cxnSpLocks/>
                <a:stCxn id="81" idx="0"/>
              </p:cNvCxnSpPr>
              <p:nvPr/>
            </p:nvCxnSpPr>
            <p:spPr>
              <a:xfrm>
                <a:off x="1482528" y="3617655"/>
                <a:ext cx="527246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1"/>
                </a:solidFill>
                <a:prstDash val="solid"/>
                <a:headEnd type="none" w="med" len="med"/>
                <a:tailEnd type="none" w="lg" len="sm"/>
              </a:ln>
              <a:effectLst/>
            </p:spPr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3181F8A5-5C6D-7DCE-DFC2-773E517766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9215" y="3301795"/>
                <a:ext cx="0" cy="222455"/>
              </a:xfrm>
              <a:prstGeom prst="line">
                <a:avLst/>
              </a:prstGeom>
              <a:noFill/>
              <a:ln w="19050" cap="rnd" cmpd="sng" algn="ctr">
                <a:solidFill>
                  <a:schemeClr val="tx1"/>
                </a:solidFill>
                <a:prstDash val="solid"/>
                <a:headEnd type="none" w="med" len="med"/>
                <a:tailEnd type="none" w="lg" len="sm"/>
              </a:ln>
              <a:effectLst/>
            </p:spPr>
          </p:cxnSp>
        </p:grp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ABEF540-1BDE-31F8-769E-47C625079CD7}"/>
                </a:ext>
              </a:extLst>
            </p:cNvPr>
            <p:cNvCxnSpPr>
              <a:cxnSpLocks/>
              <a:stCxn id="115" idx="0"/>
            </p:cNvCxnSpPr>
            <p:nvPr/>
          </p:nvCxnSpPr>
          <p:spPr>
            <a:xfrm>
              <a:off x="5560100" y="3408265"/>
              <a:ext cx="0" cy="1210056"/>
            </a:xfrm>
            <a:prstGeom prst="line">
              <a:avLst/>
            </a:prstGeom>
            <a:noFill/>
            <a:ln w="19050" cap="rnd" cmpd="sng" algn="ctr">
              <a:solidFill>
                <a:schemeClr val="tx1"/>
              </a:solidFill>
              <a:prstDash val="solid"/>
              <a:headEnd type="none" w="med" len="med"/>
              <a:tailEnd type="arrow" w="lg" len="sm"/>
            </a:ln>
            <a:effectLst/>
          </p:spPr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7116D87-3864-784B-DF65-EC8E094D6FBE}"/>
              </a:ext>
            </a:extLst>
          </p:cNvPr>
          <p:cNvGrpSpPr/>
          <p:nvPr/>
        </p:nvGrpSpPr>
        <p:grpSpPr>
          <a:xfrm>
            <a:off x="547725" y="1439721"/>
            <a:ext cx="4806728" cy="820872"/>
            <a:chOff x="730299" y="2207300"/>
            <a:chExt cx="6408971" cy="1094496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7E9FF06-CA8F-9B6E-8A86-E7ACFF5F84BD}"/>
                </a:ext>
              </a:extLst>
            </p:cNvPr>
            <p:cNvGrpSpPr/>
            <p:nvPr/>
          </p:nvGrpSpPr>
          <p:grpSpPr>
            <a:xfrm>
              <a:off x="730299" y="2207300"/>
              <a:ext cx="901138" cy="1094495"/>
              <a:chOff x="730299" y="2207300"/>
              <a:chExt cx="991251" cy="1094495"/>
            </a:xfrm>
          </p:grpSpPr>
          <p:sp>
            <p:nvSpPr>
              <p:cNvPr id="111" name="Rounded Rectangle 14">
                <a:extLst>
                  <a:ext uri="{FF2B5EF4-FFF2-40B4-BE49-F238E27FC236}">
                    <a16:creationId xmlns:a16="http://schemas.microsoft.com/office/drawing/2014/main" id="{6A7DD39D-DECB-9602-CFD4-44BC6A67AF55}"/>
                  </a:ext>
                </a:extLst>
              </p:cNvPr>
              <p:cNvSpPr/>
              <p:nvPr/>
            </p:nvSpPr>
            <p:spPr>
              <a:xfrm>
                <a:off x="730299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gradFill flip="none" rotWithShape="1">
                <a:gsLst>
                  <a:gs pos="0">
                    <a:srgbClr val="17518A"/>
                  </a:gs>
                  <a:gs pos="65000">
                    <a:srgbClr val="243A5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Overflow="overflow" horzOverflow="overflow" vert="horz" wrap="none" lIns="137160" tIns="109728" rIns="137700" bIns="1097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en-US" sz="825" kern="0">
                  <a:solidFill>
                    <a:srgbClr val="FFFFFF"/>
                  </a:solidFill>
                  <a:latin typeface="Segoe UI Semibold"/>
                </a:endParaRPr>
              </a:p>
            </p:txBody>
          </p:sp>
          <p:sp>
            <p:nvSpPr>
              <p:cNvPr id="112" name="Rounded Rectangle 14">
                <a:extLst>
                  <a:ext uri="{FF2B5EF4-FFF2-40B4-BE49-F238E27FC236}">
                    <a16:creationId xmlns:a16="http://schemas.microsoft.com/office/drawing/2014/main" id="{DAE0042C-0231-61F9-2BB5-560DFA26BC86}"/>
                  </a:ext>
                </a:extLst>
              </p:cNvPr>
              <p:cNvSpPr/>
              <p:nvPr/>
            </p:nvSpPr>
            <p:spPr>
              <a:xfrm>
                <a:off x="880764" y="2821526"/>
                <a:ext cx="688898" cy="287715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defRPr/>
                </a:pPr>
                <a:r>
                  <a:rPr lang="en-US" sz="675" kern="0"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Semibold"/>
                  </a:rPr>
                  <a:t>Data </a:t>
                </a:r>
              </a:p>
              <a:p>
                <a:pPr algn="ctr">
                  <a:defRPr/>
                </a:pPr>
                <a:r>
                  <a:rPr lang="en-US" sz="675" kern="0"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Semibold"/>
                  </a:rPr>
                  <a:t>Factory</a:t>
                </a: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4191685A-FF2F-4EDB-4015-AA47E3713776}"/>
                </a:ext>
              </a:extLst>
            </p:cNvPr>
            <p:cNvGrpSpPr/>
            <p:nvPr/>
          </p:nvGrpSpPr>
          <p:grpSpPr>
            <a:xfrm>
              <a:off x="1648651" y="2207300"/>
              <a:ext cx="901138" cy="1094495"/>
              <a:chOff x="1813843" y="2207300"/>
              <a:chExt cx="991251" cy="1094495"/>
            </a:xfrm>
          </p:grpSpPr>
          <p:sp>
            <p:nvSpPr>
              <p:cNvPr id="109" name="Rounded Rectangle 15">
                <a:extLst>
                  <a:ext uri="{FF2B5EF4-FFF2-40B4-BE49-F238E27FC236}">
                    <a16:creationId xmlns:a16="http://schemas.microsoft.com/office/drawing/2014/main" id="{F060710C-9EBA-5EBA-746C-D9FFBB1497C8}"/>
                  </a:ext>
                </a:extLst>
              </p:cNvPr>
              <p:cNvSpPr/>
              <p:nvPr/>
            </p:nvSpPr>
            <p:spPr>
              <a:xfrm>
                <a:off x="1813843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gradFill flip="none" rotWithShape="1">
                <a:gsLst>
                  <a:gs pos="0">
                    <a:srgbClr val="17518A"/>
                  </a:gs>
                  <a:gs pos="65000">
                    <a:srgbClr val="243A5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Overflow="overflow" horzOverflow="overflow" vert="horz" wrap="none" lIns="137160" tIns="109728" rIns="137700" bIns="1097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en-US" sz="825" kern="0">
                  <a:solidFill>
                    <a:srgbClr val="FFFFFF"/>
                  </a:solidFill>
                  <a:latin typeface="Segoe UI Semibold"/>
                </a:endParaRPr>
              </a:p>
            </p:txBody>
          </p:sp>
          <p:sp>
            <p:nvSpPr>
              <p:cNvPr id="110" name="Rounded Rectangle 15">
                <a:extLst>
                  <a:ext uri="{FF2B5EF4-FFF2-40B4-BE49-F238E27FC236}">
                    <a16:creationId xmlns:a16="http://schemas.microsoft.com/office/drawing/2014/main" id="{3D352FC0-3A68-1654-200B-A4C332095C46}"/>
                  </a:ext>
                </a:extLst>
              </p:cNvPr>
              <p:cNvSpPr/>
              <p:nvPr/>
            </p:nvSpPr>
            <p:spPr>
              <a:xfrm>
                <a:off x="1872881" y="2821524"/>
                <a:ext cx="871754" cy="287715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defRPr/>
                </a:pPr>
                <a:r>
                  <a:rPr lang="en-US" sz="675" kern="0"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Semibold"/>
                  </a:rPr>
                  <a:t>Synapse Data </a:t>
                </a:r>
              </a:p>
              <a:p>
                <a:pPr algn="ctr">
                  <a:defRPr/>
                </a:pPr>
                <a:r>
                  <a:rPr lang="en-US" sz="675" kern="0"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Semibold"/>
                  </a:rPr>
                  <a:t>Engineering</a:t>
                </a: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2E66EC7-FCFC-DAFB-7F39-5562C72C7670}"/>
                </a:ext>
              </a:extLst>
            </p:cNvPr>
            <p:cNvGrpSpPr/>
            <p:nvPr/>
          </p:nvGrpSpPr>
          <p:grpSpPr>
            <a:xfrm>
              <a:off x="2567003" y="2207300"/>
              <a:ext cx="901138" cy="1094495"/>
              <a:chOff x="2897387" y="2207300"/>
              <a:chExt cx="991251" cy="1094495"/>
            </a:xfrm>
          </p:grpSpPr>
          <p:sp>
            <p:nvSpPr>
              <p:cNvPr id="107" name="Rounded Rectangle 17">
                <a:extLst>
                  <a:ext uri="{FF2B5EF4-FFF2-40B4-BE49-F238E27FC236}">
                    <a16:creationId xmlns:a16="http://schemas.microsoft.com/office/drawing/2014/main" id="{457ACF25-081A-EE99-400D-D4868E1CF70D}"/>
                  </a:ext>
                </a:extLst>
              </p:cNvPr>
              <p:cNvSpPr/>
              <p:nvPr/>
            </p:nvSpPr>
            <p:spPr>
              <a:xfrm>
                <a:off x="2897387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gradFill flip="none" rotWithShape="1">
                <a:gsLst>
                  <a:gs pos="0">
                    <a:srgbClr val="17518A"/>
                  </a:gs>
                  <a:gs pos="65000">
                    <a:srgbClr val="243A5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Overflow="overflow" horzOverflow="overflow" vert="horz" wrap="none" lIns="137160" tIns="109728" rIns="137700" bIns="1097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en-US" sz="825" kern="0">
                  <a:solidFill>
                    <a:srgbClr val="FFFFFF"/>
                  </a:solidFill>
                  <a:latin typeface="Segoe UI Semibold"/>
                </a:endParaRPr>
              </a:p>
            </p:txBody>
          </p:sp>
          <p:sp>
            <p:nvSpPr>
              <p:cNvPr id="108" name="Rounded Rectangle 17">
                <a:extLst>
                  <a:ext uri="{FF2B5EF4-FFF2-40B4-BE49-F238E27FC236}">
                    <a16:creationId xmlns:a16="http://schemas.microsoft.com/office/drawing/2014/main" id="{C8F2D3B3-E1D4-4757-7E85-F6191F0118E2}"/>
                  </a:ext>
                </a:extLst>
              </p:cNvPr>
              <p:cNvSpPr/>
              <p:nvPr/>
            </p:nvSpPr>
            <p:spPr>
              <a:xfrm>
                <a:off x="2975560" y="2821526"/>
                <a:ext cx="833483" cy="287715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defRPr/>
                </a:pPr>
                <a:r>
                  <a:rPr lang="en-US" sz="675" kern="0"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Semibold"/>
                  </a:rPr>
                  <a:t>Synapse Data</a:t>
                </a:r>
              </a:p>
              <a:p>
                <a:pPr algn="ctr">
                  <a:defRPr/>
                </a:pPr>
                <a:r>
                  <a:rPr lang="en-US" sz="675" kern="0"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Semibold"/>
                  </a:rPr>
                  <a:t>Science</a:t>
                </a:r>
              </a:p>
            </p:txBody>
          </p:sp>
        </p:grpSp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87E1B9BA-1FF0-71BE-E471-8A636C8ADE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-2453" r="-2453"/>
            <a:stretch/>
          </p:blipFill>
          <p:spPr>
            <a:xfrm>
              <a:off x="1008036" y="2359685"/>
              <a:ext cx="345665" cy="329502"/>
            </a:xfrm>
            <a:prstGeom prst="rect">
              <a:avLst/>
            </a:prstGeom>
          </p:spPr>
        </p:pic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1792E24A-E0E2-1CEE-75D5-BA6F59BC00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-2453" r="-2453"/>
            <a:stretch/>
          </p:blipFill>
          <p:spPr>
            <a:xfrm>
              <a:off x="1926388" y="2359686"/>
              <a:ext cx="345664" cy="329500"/>
            </a:xfrm>
            <a:prstGeom prst="rect">
              <a:avLst/>
            </a:prstGeom>
          </p:spPr>
        </p:pic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6F7A216A-B0C4-5D63-A65E-48E5FA5710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-2453" r="-2453"/>
            <a:stretch/>
          </p:blipFill>
          <p:spPr>
            <a:xfrm>
              <a:off x="2844740" y="2359685"/>
              <a:ext cx="345665" cy="329502"/>
            </a:xfrm>
            <a:prstGeom prst="rect">
              <a:avLst/>
            </a:prstGeom>
          </p:spPr>
        </p:pic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A5EA7F00-3732-3C08-69F8-167051FF523E}"/>
                </a:ext>
              </a:extLst>
            </p:cNvPr>
            <p:cNvGrpSpPr/>
            <p:nvPr/>
          </p:nvGrpSpPr>
          <p:grpSpPr>
            <a:xfrm>
              <a:off x="3485355" y="2207301"/>
              <a:ext cx="901138" cy="1094495"/>
              <a:chOff x="3980931" y="2207301"/>
              <a:chExt cx="991251" cy="1094495"/>
            </a:xfrm>
          </p:grpSpPr>
          <p:sp>
            <p:nvSpPr>
              <p:cNvPr id="105" name="Rounded Rectangle 16">
                <a:extLst>
                  <a:ext uri="{FF2B5EF4-FFF2-40B4-BE49-F238E27FC236}">
                    <a16:creationId xmlns:a16="http://schemas.microsoft.com/office/drawing/2014/main" id="{FF74912B-A0E9-3AA7-FEF6-C404C0641523}"/>
                  </a:ext>
                </a:extLst>
              </p:cNvPr>
              <p:cNvSpPr/>
              <p:nvPr/>
            </p:nvSpPr>
            <p:spPr>
              <a:xfrm>
                <a:off x="3980931" y="2207301"/>
                <a:ext cx="991251" cy="1094495"/>
              </a:xfrm>
              <a:prstGeom prst="roundRect">
                <a:avLst>
                  <a:gd name="adj" fmla="val 6586"/>
                </a:avLst>
              </a:prstGeom>
              <a:gradFill flip="none" rotWithShape="1">
                <a:gsLst>
                  <a:gs pos="0">
                    <a:srgbClr val="17518A"/>
                  </a:gs>
                  <a:gs pos="65000">
                    <a:srgbClr val="243A5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Overflow="overflow" horzOverflow="overflow" vert="horz" wrap="none" lIns="137160" tIns="109728" rIns="137700" bIns="1097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en-US" sz="825" kern="0">
                  <a:solidFill>
                    <a:srgbClr val="FFFFFF"/>
                  </a:solidFill>
                  <a:latin typeface="Segoe UI Semibold"/>
                </a:endParaRPr>
              </a:p>
            </p:txBody>
          </p:sp>
          <p:sp>
            <p:nvSpPr>
              <p:cNvPr id="106" name="Rounded Rectangle 105">
                <a:extLst>
                  <a:ext uri="{FF2B5EF4-FFF2-40B4-BE49-F238E27FC236}">
                    <a16:creationId xmlns:a16="http://schemas.microsoft.com/office/drawing/2014/main" id="{1BD883BA-EB8A-675E-ECCA-58B043900628}"/>
                  </a:ext>
                </a:extLst>
              </p:cNvPr>
              <p:cNvSpPr/>
              <p:nvPr/>
            </p:nvSpPr>
            <p:spPr>
              <a:xfrm>
                <a:off x="4059104" y="2821525"/>
                <a:ext cx="833483" cy="287715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defRPr/>
                </a:pPr>
                <a:r>
                  <a:rPr lang="en-US" sz="675" kern="0"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Semibold"/>
                  </a:rPr>
                  <a:t>Synapse Data</a:t>
                </a:r>
                <a:br>
                  <a:rPr lang="en-US" sz="675" kern="0"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Semibold"/>
                  </a:rPr>
                </a:br>
                <a:r>
                  <a:rPr lang="en-US" sz="675" kern="0"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Semibold"/>
                  </a:rPr>
                  <a:t>Warehousing</a:t>
                </a:r>
              </a:p>
            </p:txBody>
          </p:sp>
        </p:grpSp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id="{0E95B7D1-259D-AADF-75AC-586FA70AD1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-2453" r="-2453"/>
            <a:stretch/>
          </p:blipFill>
          <p:spPr>
            <a:xfrm>
              <a:off x="3753230" y="2350285"/>
              <a:ext cx="365388" cy="348303"/>
            </a:xfrm>
            <a:prstGeom prst="rect">
              <a:avLst/>
            </a:prstGeom>
          </p:spPr>
        </p:pic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143CF2C-3B29-05FF-268F-C267F4F8FB92}"/>
                </a:ext>
              </a:extLst>
            </p:cNvPr>
            <p:cNvGrpSpPr/>
            <p:nvPr/>
          </p:nvGrpSpPr>
          <p:grpSpPr>
            <a:xfrm>
              <a:off x="4403707" y="2207300"/>
              <a:ext cx="901138" cy="1094495"/>
              <a:chOff x="5064475" y="2207300"/>
              <a:chExt cx="991251" cy="1094495"/>
            </a:xfrm>
          </p:grpSpPr>
          <p:sp>
            <p:nvSpPr>
              <p:cNvPr id="103" name="Rounded Rectangle 18">
                <a:extLst>
                  <a:ext uri="{FF2B5EF4-FFF2-40B4-BE49-F238E27FC236}">
                    <a16:creationId xmlns:a16="http://schemas.microsoft.com/office/drawing/2014/main" id="{8E1C6D35-ABF2-A956-618C-7EF66CE40311}"/>
                  </a:ext>
                </a:extLst>
              </p:cNvPr>
              <p:cNvSpPr/>
              <p:nvPr/>
            </p:nvSpPr>
            <p:spPr>
              <a:xfrm>
                <a:off x="5064475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gradFill flip="none" rotWithShape="1">
                <a:gsLst>
                  <a:gs pos="0">
                    <a:srgbClr val="17518A"/>
                  </a:gs>
                  <a:gs pos="65000">
                    <a:srgbClr val="243A5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Overflow="overflow" horzOverflow="overflow" vert="horz" wrap="none" lIns="137160" tIns="109728" rIns="137700" bIns="1097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en-US" sz="825" kern="0">
                  <a:solidFill>
                    <a:srgbClr val="FFFFFF"/>
                  </a:solidFill>
                  <a:latin typeface="Segoe UI Semibold"/>
                </a:endParaRPr>
              </a:p>
            </p:txBody>
          </p:sp>
          <p:sp>
            <p:nvSpPr>
              <p:cNvPr id="104" name="Rounded Rectangle 18">
                <a:extLst>
                  <a:ext uri="{FF2B5EF4-FFF2-40B4-BE49-F238E27FC236}">
                    <a16:creationId xmlns:a16="http://schemas.microsoft.com/office/drawing/2014/main" id="{8A8DFF44-3F1F-C483-9581-74B56DD63AE8}"/>
                  </a:ext>
                </a:extLst>
              </p:cNvPr>
              <p:cNvSpPr/>
              <p:nvPr/>
            </p:nvSpPr>
            <p:spPr>
              <a:xfrm>
                <a:off x="5067370" y="2821524"/>
                <a:ext cx="984039" cy="287715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defRPr/>
                </a:pPr>
                <a:r>
                  <a:rPr lang="en-US" sz="675" kern="0"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Semibold"/>
                  </a:rPr>
                  <a:t>Synapse Real </a:t>
                </a:r>
                <a:br>
                  <a:rPr lang="en-US" sz="675" kern="0"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Semibold"/>
                  </a:rPr>
                </a:br>
                <a:r>
                  <a:rPr lang="en-US" sz="675" kern="0"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Semibold"/>
                  </a:rPr>
                  <a:t>Time Analytics</a:t>
                </a:r>
              </a:p>
            </p:txBody>
          </p:sp>
        </p:grpSp>
        <p:pic>
          <p:nvPicPr>
            <p:cNvPr id="94" name="Graphic 93">
              <a:extLst>
                <a:ext uri="{FF2B5EF4-FFF2-40B4-BE49-F238E27FC236}">
                  <a16:creationId xmlns:a16="http://schemas.microsoft.com/office/drawing/2014/main" id="{3D578966-7D69-156E-EDA5-C9AE842E39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-2453" r="-2453"/>
            <a:stretch/>
          </p:blipFill>
          <p:spPr>
            <a:xfrm>
              <a:off x="4673509" y="2352121"/>
              <a:ext cx="361534" cy="344629"/>
            </a:xfrm>
            <a:prstGeom prst="rect">
              <a:avLst/>
            </a:prstGeom>
          </p:spPr>
        </p:pic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C0CE1D66-74CE-2A4A-CA2E-47CE1CF5C880}"/>
                </a:ext>
              </a:extLst>
            </p:cNvPr>
            <p:cNvGrpSpPr/>
            <p:nvPr/>
          </p:nvGrpSpPr>
          <p:grpSpPr>
            <a:xfrm>
              <a:off x="5322059" y="2207300"/>
              <a:ext cx="900000" cy="1094495"/>
              <a:chOff x="6148019" y="2207300"/>
              <a:chExt cx="989999" cy="1094495"/>
            </a:xfrm>
          </p:grpSpPr>
          <p:sp>
            <p:nvSpPr>
              <p:cNvPr id="101" name="Rounded Rectangle 19">
                <a:extLst>
                  <a:ext uri="{FF2B5EF4-FFF2-40B4-BE49-F238E27FC236}">
                    <a16:creationId xmlns:a16="http://schemas.microsoft.com/office/drawing/2014/main" id="{5C730F38-432E-EA17-6542-6CE6DE4ACB29}"/>
                  </a:ext>
                </a:extLst>
              </p:cNvPr>
              <p:cNvSpPr/>
              <p:nvPr/>
            </p:nvSpPr>
            <p:spPr>
              <a:xfrm>
                <a:off x="6148019" y="2207300"/>
                <a:ext cx="989999" cy="1094495"/>
              </a:xfrm>
              <a:prstGeom prst="roundRect">
                <a:avLst>
                  <a:gd name="adj" fmla="val 6586"/>
                </a:avLst>
              </a:prstGeom>
              <a:gradFill flip="none" rotWithShape="1">
                <a:gsLst>
                  <a:gs pos="0">
                    <a:srgbClr val="17518A"/>
                  </a:gs>
                  <a:gs pos="65000">
                    <a:srgbClr val="243A5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Overflow="overflow" horzOverflow="overflow" vert="horz" wrap="none" lIns="137160" tIns="109728" rIns="137700" bIns="1097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en-US" sz="825" kern="0">
                  <a:solidFill>
                    <a:srgbClr val="FFFFFF"/>
                  </a:solidFill>
                  <a:latin typeface="Segoe UI Semibold"/>
                </a:endParaRPr>
              </a:p>
            </p:txBody>
          </p:sp>
          <p:sp>
            <p:nvSpPr>
              <p:cNvPr id="102" name="Rounded Rectangle 19">
                <a:extLst>
                  <a:ext uri="{FF2B5EF4-FFF2-40B4-BE49-F238E27FC236}">
                    <a16:creationId xmlns:a16="http://schemas.microsoft.com/office/drawing/2014/main" id="{16BBBF7F-6055-99E9-A959-68E5ABB10006}"/>
                  </a:ext>
                </a:extLst>
              </p:cNvPr>
              <p:cNvSpPr/>
              <p:nvPr/>
            </p:nvSpPr>
            <p:spPr>
              <a:xfrm>
                <a:off x="6283600" y="2893460"/>
                <a:ext cx="718666" cy="143857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defRPr/>
                </a:pPr>
                <a:r>
                  <a:rPr lang="en-US" sz="675"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Semibold"/>
                  </a:rPr>
                  <a:t>Power BI</a:t>
                </a:r>
              </a:p>
            </p:txBody>
          </p:sp>
        </p:grpSp>
        <p:pic>
          <p:nvPicPr>
            <p:cNvPr id="96" name="Graphic 95">
              <a:extLst>
                <a:ext uri="{FF2B5EF4-FFF2-40B4-BE49-F238E27FC236}">
                  <a16:creationId xmlns:a16="http://schemas.microsoft.com/office/drawing/2014/main" id="{5D348857-3106-0F9F-EA21-64BE3AD4D9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l="-2453" r="-2453"/>
            <a:stretch/>
          </p:blipFill>
          <p:spPr>
            <a:xfrm>
              <a:off x="5599227" y="2359685"/>
              <a:ext cx="345665" cy="329502"/>
            </a:xfrm>
            <a:prstGeom prst="rect">
              <a:avLst/>
            </a:prstGeom>
          </p:spPr>
        </p:pic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59591920-785A-C45C-5C1D-193DFB535565}"/>
                </a:ext>
              </a:extLst>
            </p:cNvPr>
            <p:cNvGrpSpPr/>
            <p:nvPr/>
          </p:nvGrpSpPr>
          <p:grpSpPr>
            <a:xfrm>
              <a:off x="6239270" y="2207300"/>
              <a:ext cx="900000" cy="1094495"/>
              <a:chOff x="7231563" y="2207300"/>
              <a:chExt cx="990000" cy="1094495"/>
            </a:xfrm>
          </p:grpSpPr>
          <p:sp>
            <p:nvSpPr>
              <p:cNvPr id="99" name="Rounded Rectangle 19">
                <a:extLst>
                  <a:ext uri="{FF2B5EF4-FFF2-40B4-BE49-F238E27FC236}">
                    <a16:creationId xmlns:a16="http://schemas.microsoft.com/office/drawing/2014/main" id="{D8E807F5-BBC4-6594-29FE-0BE07B54F78E}"/>
                  </a:ext>
                </a:extLst>
              </p:cNvPr>
              <p:cNvSpPr/>
              <p:nvPr/>
            </p:nvSpPr>
            <p:spPr>
              <a:xfrm>
                <a:off x="7231563" y="2207300"/>
                <a:ext cx="990000" cy="1094495"/>
              </a:xfrm>
              <a:prstGeom prst="roundRect">
                <a:avLst>
                  <a:gd name="adj" fmla="val 6586"/>
                </a:avLst>
              </a:prstGeom>
              <a:gradFill flip="none" rotWithShape="1">
                <a:gsLst>
                  <a:gs pos="0">
                    <a:srgbClr val="17518A"/>
                  </a:gs>
                  <a:gs pos="65000">
                    <a:srgbClr val="243A5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Overflow="overflow" horzOverflow="overflow" vert="horz" wrap="none" lIns="137160" tIns="109728" rIns="137700" bIns="1097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en-US" sz="825" kern="0">
                  <a:solidFill>
                    <a:srgbClr val="FFFFFF"/>
                  </a:solidFill>
                  <a:latin typeface="Segoe UI Semibold"/>
                </a:endParaRPr>
              </a:p>
            </p:txBody>
          </p:sp>
          <p:sp>
            <p:nvSpPr>
              <p:cNvPr id="100" name="Rounded Rectangle 19">
                <a:extLst>
                  <a:ext uri="{FF2B5EF4-FFF2-40B4-BE49-F238E27FC236}">
                    <a16:creationId xmlns:a16="http://schemas.microsoft.com/office/drawing/2014/main" id="{285A770A-83FF-393B-B081-66FA6B6D3E7A}"/>
                  </a:ext>
                </a:extLst>
              </p:cNvPr>
              <p:cNvSpPr/>
              <p:nvPr/>
            </p:nvSpPr>
            <p:spPr>
              <a:xfrm>
                <a:off x="7280506" y="2821531"/>
                <a:ext cx="892115" cy="287715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defRPr/>
                </a:pPr>
                <a:r>
                  <a:rPr lang="en-US" sz="675"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Semibold"/>
                  </a:rPr>
                  <a:t>Data</a:t>
                </a:r>
                <a:br>
                  <a:rPr lang="en-US" sz="675"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Semibold"/>
                  </a:rPr>
                </a:br>
                <a:r>
                  <a:rPr lang="en-US" sz="675"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Semibold"/>
                  </a:rPr>
                  <a:t>Activator</a:t>
                </a:r>
              </a:p>
            </p:txBody>
          </p:sp>
        </p:grpSp>
        <p:pic>
          <p:nvPicPr>
            <p:cNvPr id="98" name="Graphic 97">
              <a:extLst>
                <a:ext uri="{FF2B5EF4-FFF2-40B4-BE49-F238E27FC236}">
                  <a16:creationId xmlns:a16="http://schemas.microsoft.com/office/drawing/2014/main" id="{6A75A21A-9780-6AA7-8A13-6B2BB520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alphaModFix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559530" y="2442185"/>
              <a:ext cx="259480" cy="260494"/>
            </a:xfrm>
            <a:prstGeom prst="rect">
              <a:avLst/>
            </a:prstGeom>
          </p:spPr>
        </p:pic>
      </p:grpSp>
      <p:sp>
        <p:nvSpPr>
          <p:cNvPr id="113" name="Rectangle: Rounded Corners 23">
            <a:extLst>
              <a:ext uri="{FF2B5EF4-FFF2-40B4-BE49-F238E27FC236}">
                <a16:creationId xmlns:a16="http://schemas.microsoft.com/office/drawing/2014/main" id="{88C64AD7-EE5C-6F0E-1AFE-D2BDAF2B6E45}"/>
              </a:ext>
            </a:extLst>
          </p:cNvPr>
          <p:cNvSpPr/>
          <p:nvPr/>
        </p:nvSpPr>
        <p:spPr bwMode="auto">
          <a:xfrm>
            <a:off x="1479651" y="2556199"/>
            <a:ext cx="504900" cy="504900"/>
          </a:xfrm>
          <a:prstGeom prst="ellipse">
            <a:avLst/>
          </a:prstGeom>
          <a:gradFill>
            <a:gsLst>
              <a:gs pos="89000">
                <a:srgbClr val="254B7C"/>
              </a:gs>
              <a:gs pos="0">
                <a:srgbClr val="0078D4"/>
              </a:gs>
              <a:gs pos="100000">
                <a:srgbClr val="2A446F"/>
              </a:gs>
            </a:gsLst>
            <a:lin ang="2700000" scaled="1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none" lIns="68580" tIns="68580" rIns="6858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75" kern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T-SQL</a:t>
            </a:r>
          </a:p>
        </p:txBody>
      </p:sp>
      <p:sp>
        <p:nvSpPr>
          <p:cNvPr id="114" name="Rectangle: Rounded Corners 24">
            <a:extLst>
              <a:ext uri="{FF2B5EF4-FFF2-40B4-BE49-F238E27FC236}">
                <a16:creationId xmlns:a16="http://schemas.microsoft.com/office/drawing/2014/main" id="{4B303DFB-2DC4-C87C-2AED-2CE96D955D36}"/>
              </a:ext>
            </a:extLst>
          </p:cNvPr>
          <p:cNvSpPr/>
          <p:nvPr/>
        </p:nvSpPr>
        <p:spPr bwMode="auto">
          <a:xfrm>
            <a:off x="666993" y="2556199"/>
            <a:ext cx="504900" cy="504900"/>
          </a:xfrm>
          <a:prstGeom prst="ellipse">
            <a:avLst/>
          </a:prstGeom>
          <a:gradFill>
            <a:gsLst>
              <a:gs pos="89000">
                <a:srgbClr val="254B7C"/>
              </a:gs>
              <a:gs pos="0">
                <a:srgbClr val="0078D4"/>
              </a:gs>
              <a:gs pos="100000">
                <a:srgbClr val="2A446F"/>
              </a:gs>
            </a:gsLst>
            <a:lin ang="2700000" scaled="1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none" lIns="68580" tIns="68580" rIns="6858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75" kern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Spark</a:t>
            </a:r>
          </a:p>
        </p:txBody>
      </p:sp>
      <p:sp>
        <p:nvSpPr>
          <p:cNvPr id="115" name="Rectangle: Rounded Corners 25">
            <a:extLst>
              <a:ext uri="{FF2B5EF4-FFF2-40B4-BE49-F238E27FC236}">
                <a16:creationId xmlns:a16="http://schemas.microsoft.com/office/drawing/2014/main" id="{D84FE866-3F12-AE8C-FBA5-B9122ED8DF79}"/>
              </a:ext>
            </a:extLst>
          </p:cNvPr>
          <p:cNvSpPr/>
          <p:nvPr/>
        </p:nvSpPr>
        <p:spPr bwMode="auto">
          <a:xfrm>
            <a:off x="3917625" y="2556199"/>
            <a:ext cx="504900" cy="504900"/>
          </a:xfrm>
          <a:prstGeom prst="ellipse">
            <a:avLst/>
          </a:prstGeom>
          <a:gradFill>
            <a:gsLst>
              <a:gs pos="89000">
                <a:srgbClr val="254B7C"/>
              </a:gs>
              <a:gs pos="0">
                <a:srgbClr val="0078D4"/>
              </a:gs>
              <a:gs pos="100000">
                <a:srgbClr val="2A446F"/>
              </a:gs>
            </a:gsLst>
            <a:lin ang="2700000" scaled="1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none" lIns="68580" tIns="68580" rIns="6858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75" kern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KQL</a:t>
            </a:r>
          </a:p>
        </p:txBody>
      </p:sp>
      <p:sp>
        <p:nvSpPr>
          <p:cNvPr id="116" name="Rectangle: Rounded Corners 28">
            <a:extLst>
              <a:ext uri="{FF2B5EF4-FFF2-40B4-BE49-F238E27FC236}">
                <a16:creationId xmlns:a16="http://schemas.microsoft.com/office/drawing/2014/main" id="{4FC16D28-CBFA-BBF2-33A9-A13583199FE7}"/>
              </a:ext>
            </a:extLst>
          </p:cNvPr>
          <p:cNvSpPr/>
          <p:nvPr/>
        </p:nvSpPr>
        <p:spPr bwMode="auto">
          <a:xfrm>
            <a:off x="4730283" y="2556199"/>
            <a:ext cx="504900" cy="504900"/>
          </a:xfrm>
          <a:prstGeom prst="ellipse">
            <a:avLst/>
          </a:prstGeom>
          <a:gradFill>
            <a:gsLst>
              <a:gs pos="89000">
                <a:srgbClr val="254B7C"/>
              </a:gs>
              <a:gs pos="0">
                <a:srgbClr val="0078D4"/>
              </a:gs>
              <a:gs pos="100000">
                <a:srgbClr val="2A446F"/>
              </a:gs>
            </a:gsLst>
            <a:lin ang="2700000" scaled="1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none" lIns="68580" tIns="68580" rIns="6858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75" kern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Analysis</a:t>
            </a:r>
            <a:br>
              <a:rPr lang="en-US" sz="675" kern="0">
                <a:solidFill>
                  <a:srgbClr val="FFFFFF"/>
                </a:solidFill>
                <a:latin typeface="Segoe UI Semibold"/>
                <a:cs typeface="Segoe UI" pitchFamily="34" charset="0"/>
              </a:rPr>
            </a:br>
            <a:r>
              <a:rPr lang="en-US" sz="675" kern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263667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 animBg="1"/>
      <p:bldP spid="52" grpId="0"/>
      <p:bldP spid="53" grpId="0"/>
      <p:bldP spid="54" grpId="0"/>
      <p:bldP spid="55" grpId="0"/>
      <p:bldP spid="113" grpId="0" animBg="1"/>
      <p:bldP spid="114" grpId="0" animBg="1"/>
      <p:bldP spid="115" grpId="0" animBg="1"/>
      <p:bldP spid="116" grpId="0" animBg="1"/>
    </p:bldLst>
  </p:timing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237</TotalTime>
  <Words>1036</Words>
  <Application>Microsoft Macintosh PowerPoint</Application>
  <PresentationFormat>On-screen Show (16:9)</PresentationFormat>
  <Paragraphs>171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Calibri Light</vt:lpstr>
      <vt:lpstr>Consolas</vt:lpstr>
      <vt:lpstr>Menlo</vt:lpstr>
      <vt:lpstr>Roboto Slab</vt:lpstr>
      <vt:lpstr>Segoe UI</vt:lpstr>
      <vt:lpstr>Segoe UI Semibold</vt:lpstr>
      <vt:lpstr>Office 2013 - 2022 Theme</vt:lpstr>
      <vt:lpstr>Microsoft Fabric How to keep our items and data safe?!</vt:lpstr>
      <vt:lpstr>PowerPoint Presentation</vt:lpstr>
      <vt:lpstr>PowerPoint Presentation</vt:lpstr>
      <vt:lpstr>PowerPoint Presentation</vt:lpstr>
      <vt:lpstr>Power BI recap (a quick look behind)</vt:lpstr>
      <vt:lpstr>Power BI recap (a quick look behind)</vt:lpstr>
      <vt:lpstr>Microsoft Fabric is entering the stage</vt:lpstr>
      <vt:lpstr>Microsoft Fabric</vt:lpstr>
      <vt:lpstr>Microsoft Fabric</vt:lpstr>
      <vt:lpstr>Our world has become more complex</vt:lpstr>
      <vt:lpstr>The Microsoft Fabric cosmos</vt:lpstr>
      <vt:lpstr>The Microsoft Fabric cosmos</vt:lpstr>
      <vt:lpstr>Our team is growing</vt:lpstr>
      <vt:lpstr>Our team is growing</vt:lpstr>
      <vt:lpstr>Our team is growing</vt:lpstr>
      <vt:lpstr>Our team is growing</vt:lpstr>
      <vt:lpstr>Now, how to get our items safe</vt:lpstr>
      <vt:lpstr>Some words about Azure securit </vt:lpstr>
      <vt:lpstr>Some words about Azure securit </vt:lpstr>
      <vt:lpstr>Some words about Azure security</vt:lpstr>
      <vt:lpstr>Some words about Azure security</vt:lpstr>
      <vt:lpstr>Some words about Azure security</vt:lpstr>
      <vt:lpstr>Use SQL security features of the Data Warehouse item …</vt:lpstr>
      <vt:lpstr>Using T-SQL to restrict access on objects</vt:lpstr>
      <vt:lpstr>Using T-SQL to restrict access on objects</vt:lpstr>
      <vt:lpstr>Using T-SQL to restrict access on objects</vt:lpstr>
      <vt:lpstr>… until OneLake security arrives (another game changer)</vt:lpstr>
      <vt:lpstr>OneLake security (another game changer)</vt:lpstr>
      <vt:lpstr>Useful links</vt:lpstr>
      <vt:lpstr>Resources to study more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Elizabeth</dc:creator>
  <cp:lastModifiedBy>Thomas Martens</cp:lastModifiedBy>
  <cp:revision>5</cp:revision>
  <cp:lastPrinted>2024-01-28T08:22:49Z</cp:lastPrinted>
  <dcterms:created xsi:type="dcterms:W3CDTF">2023-11-29T20:58:10Z</dcterms:created>
  <dcterms:modified xsi:type="dcterms:W3CDTF">2024-01-28T10:18:28Z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ea6d409-389a-443a-9140-f8c0d12e1685_Enabled">
    <vt:lpwstr>true</vt:lpwstr>
  </property>
  <property fmtid="{D5CDD505-2E9C-101B-9397-08002B2CF9AE}" pid="3" name="MSIP_Label_7ea6d409-389a-443a-9140-f8c0d12e1685_SetDate">
    <vt:lpwstr>2024-01-12T14:44:40Z</vt:lpwstr>
  </property>
  <property fmtid="{D5CDD505-2E9C-101B-9397-08002B2CF9AE}" pid="4" name="MSIP_Label_7ea6d409-389a-443a-9140-f8c0d12e1685_Method">
    <vt:lpwstr>Privileged</vt:lpwstr>
  </property>
  <property fmtid="{D5CDD505-2E9C-101B-9397-08002B2CF9AE}" pid="5" name="MSIP_Label_7ea6d409-389a-443a-9140-f8c0d12e1685_Name">
    <vt:lpwstr>C0 - public</vt:lpwstr>
  </property>
  <property fmtid="{D5CDD505-2E9C-101B-9397-08002B2CF9AE}" pid="6" name="MSIP_Label_7ea6d409-389a-443a-9140-f8c0d12e1685_SiteId">
    <vt:lpwstr>f62b8f20-f16e-4a6e-9b1f-6e2d2e6ac089</vt:lpwstr>
  </property>
  <property fmtid="{D5CDD505-2E9C-101B-9397-08002B2CF9AE}" pid="7" name="MSIP_Label_7ea6d409-389a-443a-9140-f8c0d12e1685_ActionId">
    <vt:lpwstr>a02e6f67-170c-48fd-a395-50b3e5663e86</vt:lpwstr>
  </property>
  <property fmtid="{D5CDD505-2E9C-101B-9397-08002B2CF9AE}" pid="8" name="MSIP_Label_7ea6d409-389a-443a-9140-f8c0d12e1685_ContentBits">
    <vt:lpwstr>0</vt:lpwstr>
  </property>
</Properties>
</file>